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5764" r:id="rId6"/>
    <p:sldMasterId id="2147485766" r:id="rId7"/>
    <p:sldMasterId id="2147485771" r:id="rId8"/>
    <p:sldMasterId id="2147485716" r:id="rId9"/>
  </p:sldMasterIdLst>
  <p:notesMasterIdLst>
    <p:notesMasterId r:id="rId35"/>
  </p:notesMasterIdLst>
  <p:sldIdLst>
    <p:sldId id="2142533040" r:id="rId10"/>
    <p:sldId id="280" r:id="rId11"/>
    <p:sldId id="258" r:id="rId12"/>
    <p:sldId id="1038" r:id="rId13"/>
    <p:sldId id="1054" r:id="rId14"/>
    <p:sldId id="1039" r:id="rId15"/>
    <p:sldId id="1040" r:id="rId16"/>
    <p:sldId id="1041" r:id="rId17"/>
    <p:sldId id="1042" r:id="rId18"/>
    <p:sldId id="2142533041" r:id="rId19"/>
    <p:sldId id="1044" r:id="rId20"/>
    <p:sldId id="2142533042" r:id="rId21"/>
    <p:sldId id="2142533043" r:id="rId22"/>
    <p:sldId id="2142533044" r:id="rId23"/>
    <p:sldId id="1055" r:id="rId24"/>
    <p:sldId id="259" r:id="rId25"/>
    <p:sldId id="1098" r:id="rId26"/>
    <p:sldId id="1099" r:id="rId27"/>
    <p:sldId id="274" r:id="rId28"/>
    <p:sldId id="1100" r:id="rId29"/>
    <p:sldId id="1101" r:id="rId30"/>
    <p:sldId id="264" r:id="rId31"/>
    <p:sldId id="1106" r:id="rId32"/>
    <p:sldId id="1110" r:id="rId33"/>
    <p:sldId id="1105" r:id="rId34"/>
  </p:sldIdLst>
  <p:sldSz cx="12192000" cy="6858000"/>
  <p:notesSz cx="6858000" cy="9144000"/>
  <p:embeddedFontLst>
    <p:embeddedFont>
      <p:font typeface="Calibri" panose="020F0502020204030204" pitchFamily="34" charset="0"/>
      <p:regular r:id="rId36"/>
      <p:bold r:id="rId37"/>
      <p:italic r:id="rId38"/>
      <p:boldItalic r:id="rId39"/>
    </p:embeddedFont>
    <p:embeddedFont>
      <p:font typeface="Oswald" pitchFamily="2" charset="77"/>
      <p:regular r:id="rId40"/>
      <p:bold r:id="rId41"/>
    </p:embeddedFont>
    <p:embeddedFont>
      <p:font typeface="Oswald Regular" pitchFamily="2" charset="77"/>
      <p:regular r:id="rId42"/>
      <p:bold r:id="rId43"/>
      <p:italic r:id="rId44"/>
      <p:boldItalic r:id="rId45"/>
    </p:embeddedFont>
    <p:embeddedFont>
      <p:font typeface="Roboto" panose="02000000000000000000" pitchFamily="2" charset="0"/>
      <p:regular r:id="rId46"/>
      <p:bold r:id="rId47"/>
      <p:italic r:id="rId48"/>
      <p:boldItalic r:id="rId49"/>
    </p:embeddedFont>
    <p:embeddedFont>
      <p:font typeface="Roboto Black" panose="02000000000000000000" pitchFamily="2" charset="0"/>
      <p:bold r:id="rId50"/>
      <p:italic r:id="rId51"/>
      <p:boldItalic r:id="rId52"/>
    </p:embeddedFont>
    <p:embeddedFont>
      <p:font typeface="Roboto Condensed Light" panose="02000000000000000000" pitchFamily="2" charset="0"/>
      <p:regular r:id="rId53"/>
      <p:bold r:id="rId54"/>
      <p:italic r:id="rId55"/>
      <p:boldItalic r:id="rId56"/>
    </p:embeddedFont>
    <p:embeddedFont>
      <p:font typeface="Roboto Light" panose="02000000000000000000" pitchFamily="2" charset="0"/>
      <p:regular r:id="rId57"/>
      <p:italic r:id="rId58"/>
    </p:embeddedFont>
  </p:embeddedFontLst>
  <p:custDataLst>
    <p:tags r:id="rId59"/>
  </p:custDataLst>
  <p:defaultTextStyle>
    <a:defPPr>
      <a:defRPr lang="en-US"/>
    </a:defPPr>
    <a:lvl1pPr marL="0" algn="l" defTabSz="914302" rtl="0" eaLnBrk="1" latinLnBrk="0" hangingPunct="1">
      <a:defRPr sz="1800" kern="1200">
        <a:solidFill>
          <a:schemeClr val="tx1"/>
        </a:solidFill>
        <a:latin typeface="+mn-lt"/>
        <a:ea typeface="+mn-ea"/>
        <a:cs typeface="+mn-cs"/>
      </a:defRPr>
    </a:lvl1pPr>
    <a:lvl2pPr marL="457152" algn="l" defTabSz="914302" rtl="0" eaLnBrk="1" latinLnBrk="0" hangingPunct="1">
      <a:defRPr sz="1800" kern="1200">
        <a:solidFill>
          <a:schemeClr val="tx1"/>
        </a:solidFill>
        <a:latin typeface="+mn-lt"/>
        <a:ea typeface="+mn-ea"/>
        <a:cs typeface="+mn-cs"/>
      </a:defRPr>
    </a:lvl2pPr>
    <a:lvl3pPr marL="914302" algn="l" defTabSz="914302" rtl="0" eaLnBrk="1" latinLnBrk="0" hangingPunct="1">
      <a:defRPr sz="1800" kern="1200">
        <a:solidFill>
          <a:schemeClr val="tx1"/>
        </a:solidFill>
        <a:latin typeface="+mn-lt"/>
        <a:ea typeface="+mn-ea"/>
        <a:cs typeface="+mn-cs"/>
      </a:defRPr>
    </a:lvl3pPr>
    <a:lvl4pPr marL="1371454" algn="l" defTabSz="914302" rtl="0" eaLnBrk="1" latinLnBrk="0" hangingPunct="1">
      <a:defRPr sz="1800" kern="1200">
        <a:solidFill>
          <a:schemeClr val="tx1"/>
        </a:solidFill>
        <a:latin typeface="+mn-lt"/>
        <a:ea typeface="+mn-ea"/>
        <a:cs typeface="+mn-cs"/>
      </a:defRPr>
    </a:lvl4pPr>
    <a:lvl5pPr marL="1828605" algn="l" defTabSz="914302" rtl="0" eaLnBrk="1" latinLnBrk="0" hangingPunct="1">
      <a:defRPr sz="1800" kern="1200">
        <a:solidFill>
          <a:schemeClr val="tx1"/>
        </a:solidFill>
        <a:latin typeface="+mn-lt"/>
        <a:ea typeface="+mn-ea"/>
        <a:cs typeface="+mn-cs"/>
      </a:defRPr>
    </a:lvl5pPr>
    <a:lvl6pPr marL="2285756" algn="l" defTabSz="914302" rtl="0" eaLnBrk="1" latinLnBrk="0" hangingPunct="1">
      <a:defRPr sz="1800" kern="1200">
        <a:solidFill>
          <a:schemeClr val="tx1"/>
        </a:solidFill>
        <a:latin typeface="+mn-lt"/>
        <a:ea typeface="+mn-ea"/>
        <a:cs typeface="+mn-cs"/>
      </a:defRPr>
    </a:lvl6pPr>
    <a:lvl7pPr marL="2742908" algn="l" defTabSz="914302" rtl="0" eaLnBrk="1" latinLnBrk="0" hangingPunct="1">
      <a:defRPr sz="1800" kern="1200">
        <a:solidFill>
          <a:schemeClr val="tx1"/>
        </a:solidFill>
        <a:latin typeface="+mn-lt"/>
        <a:ea typeface="+mn-ea"/>
        <a:cs typeface="+mn-cs"/>
      </a:defRPr>
    </a:lvl7pPr>
    <a:lvl8pPr marL="3200060" algn="l" defTabSz="914302" rtl="0" eaLnBrk="1" latinLnBrk="0" hangingPunct="1">
      <a:defRPr sz="1800" kern="1200">
        <a:solidFill>
          <a:schemeClr val="tx1"/>
        </a:solidFill>
        <a:latin typeface="+mn-lt"/>
        <a:ea typeface="+mn-ea"/>
        <a:cs typeface="+mn-cs"/>
      </a:defRPr>
    </a:lvl8pPr>
    <a:lvl9pPr marL="3657210" algn="l" defTabSz="91430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4AA76406-F7FE-4A81-9F80-85FE5F8DFB11}">
          <p14:sldIdLst>
            <p14:sldId id="2142533040"/>
          </p14:sldIdLst>
        </p14:section>
        <p14:section name="Finance Industry" id="{6592BBE8-0E1E-4D48-9C8D-783F28A57C62}">
          <p14:sldIdLst>
            <p14:sldId id="280"/>
            <p14:sldId id="258"/>
            <p14:sldId id="1038"/>
            <p14:sldId id="1054"/>
            <p14:sldId id="1039"/>
            <p14:sldId id="1040"/>
            <p14:sldId id="1041"/>
            <p14:sldId id="1042"/>
            <p14:sldId id="2142533041"/>
            <p14:sldId id="1044"/>
            <p14:sldId id="2142533042"/>
            <p14:sldId id="2142533043"/>
            <p14:sldId id="2142533044"/>
            <p14:sldId id="1055"/>
            <p14:sldId id="259"/>
            <p14:sldId id="1098"/>
            <p14:sldId id="1099"/>
            <p14:sldId id="274"/>
            <p14:sldId id="1100"/>
            <p14:sldId id="1101"/>
            <p14:sldId id="264"/>
          </p14:sldIdLst>
        </p14:section>
        <p14:section name="Proposal" id="{4AE9F87B-DE05-4DB8-A5FF-FCBFBA62F299}">
          <p14:sldIdLst>
            <p14:sldId id="1106"/>
            <p14:sldId id="1110"/>
          </p14:sldIdLst>
        </p14:section>
        <p14:section name="Appendix" id="{C1A57E92-A9A6-4E9B-B927-C5CE1CA315EA}">
          <p14:sldIdLst>
            <p14:sldId id="110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298AE27-7F17-50E6-BC38-F406E6D74CA1}" name="Lucie Hys" initials="LH" userId="S::lucie.hys@tpx.com::c1a46e7c-8931-4f14-a9db-dfb7cfa86e06" providerId="AD"/>
  <p188:author id="{EEEF24AF-FE11-FAAB-7401-1C13850E5420}" name="Kasey O'Donnell" initials="KO" userId="S::kasey.odonnell@tpx.com::3e609300-d68a-4ea8-a964-194e03fdd62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C055"/>
    <a:srgbClr val="007AC3"/>
    <a:srgbClr val="54596A"/>
    <a:srgbClr val="3F8D61"/>
    <a:srgbClr val="3578BE"/>
    <a:srgbClr val="595959"/>
    <a:srgbClr val="045E94"/>
    <a:srgbClr val="02A0DC"/>
    <a:srgbClr val="017AC3"/>
    <a:srgbClr val="2B8D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p:restoredTop sz="95782"/>
  </p:normalViewPr>
  <p:slideViewPr>
    <p:cSldViewPr snapToGrid="0">
      <p:cViewPr varScale="1">
        <p:scale>
          <a:sx n="122" d="100"/>
          <a:sy n="122" d="100"/>
        </p:scale>
        <p:origin x="880" y="20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font" Target="fonts/font4.fntdata"/><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63" Type="http://schemas.openxmlformats.org/officeDocument/2006/relationships/tableStyles" Target="tableStyle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5" Type="http://schemas.openxmlformats.org/officeDocument/2006/relationships/customXml" Target="../customXml/item5.xml"/><Relationship Id="rId61" Type="http://schemas.openxmlformats.org/officeDocument/2006/relationships/viewProps" Target="viewProp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microsoft.com/office/2018/10/relationships/authors" Target="authors.xml"/><Relationship Id="rId8" Type="http://schemas.openxmlformats.org/officeDocument/2006/relationships/slideMaster" Target="slideMasters/slideMaster3.xml"/><Relationship Id="rId51" Type="http://schemas.openxmlformats.org/officeDocument/2006/relationships/font" Target="fonts/font16.fntdata"/><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tags" Target="tags/tag1.xml"/><Relationship Id="rId20" Type="http://schemas.openxmlformats.org/officeDocument/2006/relationships/slide" Target="slides/slide11.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D5221A-7E7B-435B-8CA8-22B91C1C819C}" type="datetimeFigureOut">
              <a:rPr lang="en-US" smtClean="0"/>
              <a:t>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455F90-0415-458F-8E5F-559183BAA89B}" type="slidenum">
              <a:rPr lang="en-US" smtClean="0"/>
              <a:t>‹#›</a:t>
            </a:fld>
            <a:endParaRPr lang="en-US"/>
          </a:p>
        </p:txBody>
      </p:sp>
    </p:spTree>
    <p:extLst>
      <p:ext uri="{BB962C8B-B14F-4D97-AF65-F5344CB8AC3E}">
        <p14:creationId xmlns:p14="http://schemas.microsoft.com/office/powerpoint/2010/main" val="3356309521"/>
      </p:ext>
    </p:extLst>
  </p:cSld>
  <p:clrMap bg1="lt1" tx1="dk1" bg2="lt2" tx2="dk2" accent1="accent1" accent2="accent2" accent3="accent3" accent4="accent4" accent5="accent5" accent6="accent6" hlink="hlink" folHlink="folHlink"/>
  <p:notesStyle>
    <a:lvl1pPr marL="0" algn="l" defTabSz="914302" rtl="0" eaLnBrk="1" latinLnBrk="0" hangingPunct="1">
      <a:defRPr sz="1200" kern="1200">
        <a:solidFill>
          <a:schemeClr val="tx1"/>
        </a:solidFill>
        <a:latin typeface="+mn-lt"/>
        <a:ea typeface="+mn-ea"/>
        <a:cs typeface="+mn-cs"/>
      </a:defRPr>
    </a:lvl1pPr>
    <a:lvl2pPr marL="457152" algn="l" defTabSz="914302" rtl="0" eaLnBrk="1" latinLnBrk="0" hangingPunct="1">
      <a:defRPr sz="1200" kern="1200">
        <a:solidFill>
          <a:schemeClr val="tx1"/>
        </a:solidFill>
        <a:latin typeface="+mn-lt"/>
        <a:ea typeface="+mn-ea"/>
        <a:cs typeface="+mn-cs"/>
      </a:defRPr>
    </a:lvl2pPr>
    <a:lvl3pPr marL="914302" algn="l" defTabSz="914302" rtl="0" eaLnBrk="1" latinLnBrk="0" hangingPunct="1">
      <a:defRPr sz="1200" kern="1200">
        <a:solidFill>
          <a:schemeClr val="tx1"/>
        </a:solidFill>
        <a:latin typeface="+mn-lt"/>
        <a:ea typeface="+mn-ea"/>
        <a:cs typeface="+mn-cs"/>
      </a:defRPr>
    </a:lvl3pPr>
    <a:lvl4pPr marL="1371454" algn="l" defTabSz="914302" rtl="0" eaLnBrk="1" latinLnBrk="0" hangingPunct="1">
      <a:defRPr sz="1200" kern="1200">
        <a:solidFill>
          <a:schemeClr val="tx1"/>
        </a:solidFill>
        <a:latin typeface="+mn-lt"/>
        <a:ea typeface="+mn-ea"/>
        <a:cs typeface="+mn-cs"/>
      </a:defRPr>
    </a:lvl4pPr>
    <a:lvl5pPr marL="1828605" algn="l" defTabSz="914302" rtl="0" eaLnBrk="1" latinLnBrk="0" hangingPunct="1">
      <a:defRPr sz="1200" kern="1200">
        <a:solidFill>
          <a:schemeClr val="tx1"/>
        </a:solidFill>
        <a:latin typeface="+mn-lt"/>
        <a:ea typeface="+mn-ea"/>
        <a:cs typeface="+mn-cs"/>
      </a:defRPr>
    </a:lvl5pPr>
    <a:lvl6pPr marL="2285756" algn="l" defTabSz="914302" rtl="0" eaLnBrk="1" latinLnBrk="0" hangingPunct="1">
      <a:defRPr sz="1200" kern="1200">
        <a:solidFill>
          <a:schemeClr val="tx1"/>
        </a:solidFill>
        <a:latin typeface="+mn-lt"/>
        <a:ea typeface="+mn-ea"/>
        <a:cs typeface="+mn-cs"/>
      </a:defRPr>
    </a:lvl6pPr>
    <a:lvl7pPr marL="2742908" algn="l" defTabSz="914302" rtl="0" eaLnBrk="1" latinLnBrk="0" hangingPunct="1">
      <a:defRPr sz="1200" kern="1200">
        <a:solidFill>
          <a:schemeClr val="tx1"/>
        </a:solidFill>
        <a:latin typeface="+mn-lt"/>
        <a:ea typeface="+mn-ea"/>
        <a:cs typeface="+mn-cs"/>
      </a:defRPr>
    </a:lvl7pPr>
    <a:lvl8pPr marL="3200060" algn="l" defTabSz="914302" rtl="0" eaLnBrk="1" latinLnBrk="0" hangingPunct="1">
      <a:defRPr sz="1200" kern="1200">
        <a:solidFill>
          <a:schemeClr val="tx1"/>
        </a:solidFill>
        <a:latin typeface="+mn-lt"/>
        <a:ea typeface="+mn-ea"/>
        <a:cs typeface="+mn-cs"/>
      </a:defRPr>
    </a:lvl8pPr>
    <a:lvl9pPr marL="3657210" algn="l" defTabSz="91430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645909"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7455F90-0415-458F-8E5F-559183BAA89B}" type="slidenum">
              <a:rPr lang="en-US" smtClean="0"/>
              <a:t>2</a:t>
            </a:fld>
            <a:endParaRPr lang="en-US"/>
          </a:p>
        </p:txBody>
      </p:sp>
    </p:spTree>
    <p:extLst>
      <p:ext uri="{BB962C8B-B14F-4D97-AF65-F5344CB8AC3E}">
        <p14:creationId xmlns:p14="http://schemas.microsoft.com/office/powerpoint/2010/main" val="1027609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CF6ECE5-A929-46E2-90DC-33D0593D88E4}" type="slidenum">
              <a:rPr lang="en-US" smtClean="0"/>
              <a:t>11</a:t>
            </a:fld>
            <a:endParaRPr lang="en-US"/>
          </a:p>
        </p:txBody>
      </p:sp>
    </p:spTree>
    <p:extLst>
      <p:ext uri="{BB962C8B-B14F-4D97-AF65-F5344CB8AC3E}">
        <p14:creationId xmlns:p14="http://schemas.microsoft.com/office/powerpoint/2010/main" val="2646799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CF6ECE5-A929-46E2-90DC-33D0593D88E4}" type="slidenum">
              <a:rPr lang="en-US" smtClean="0"/>
              <a:t>12</a:t>
            </a:fld>
            <a:endParaRPr lang="en-US"/>
          </a:p>
        </p:txBody>
      </p:sp>
    </p:spTree>
    <p:extLst>
      <p:ext uri="{BB962C8B-B14F-4D97-AF65-F5344CB8AC3E}">
        <p14:creationId xmlns:p14="http://schemas.microsoft.com/office/powerpoint/2010/main" val="1734751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CF6ECE5-A929-46E2-90DC-33D0593D88E4}" type="slidenum">
              <a:rPr lang="en-US" smtClean="0"/>
              <a:t>13</a:t>
            </a:fld>
            <a:endParaRPr lang="en-US"/>
          </a:p>
        </p:txBody>
      </p:sp>
    </p:spTree>
    <p:extLst>
      <p:ext uri="{BB962C8B-B14F-4D97-AF65-F5344CB8AC3E}">
        <p14:creationId xmlns:p14="http://schemas.microsoft.com/office/powerpoint/2010/main" val="1390668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CF6ECE5-A929-46E2-90DC-33D0593D88E4}" type="slidenum">
              <a:rPr lang="en-US" smtClean="0"/>
              <a:t>14</a:t>
            </a:fld>
            <a:endParaRPr lang="en-US"/>
          </a:p>
        </p:txBody>
      </p:sp>
    </p:spTree>
    <p:extLst>
      <p:ext uri="{BB962C8B-B14F-4D97-AF65-F5344CB8AC3E}">
        <p14:creationId xmlns:p14="http://schemas.microsoft.com/office/powerpoint/2010/main" val="1728633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F6ECE5-A929-46E2-90DC-33D0593D88E4}" type="slidenum">
              <a:rPr lang="en-US" smtClean="0"/>
              <a:t>15</a:t>
            </a:fld>
            <a:endParaRPr lang="en-US"/>
          </a:p>
        </p:txBody>
      </p:sp>
    </p:spTree>
    <p:extLst>
      <p:ext uri="{BB962C8B-B14F-4D97-AF65-F5344CB8AC3E}">
        <p14:creationId xmlns:p14="http://schemas.microsoft.com/office/powerpoint/2010/main" val="34488744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t>
            </a:r>
            <a:r>
              <a:rPr lang="en-US" dirty="0" err="1"/>
              <a:t>TPx</a:t>
            </a:r>
            <a:r>
              <a:rPr lang="en-US" dirty="0"/>
              <a:t>, we make IT more accessible for businesses and IT teams to drive better outcomes and obtain peace of mind. For over 20 years, </a:t>
            </a:r>
            <a:r>
              <a:rPr lang="en-US" dirty="0" err="1"/>
              <a:t>TPx</a:t>
            </a:r>
            <a:r>
              <a:rPr lang="en-US" dirty="0"/>
              <a:t> has been a trusted IT provider for businesses nationwide offering a full suite of business internet, networking, cybersecurity, and cloud communications solutions. </a:t>
            </a:r>
          </a:p>
          <a:p>
            <a:endParaRPr lang="en-US" dirty="0"/>
          </a:p>
          <a:p>
            <a:r>
              <a:rPr lang="en-US" dirty="0"/>
              <a:t>But you might be asking just what is a managed services provider and how can an organization like </a:t>
            </a:r>
            <a:r>
              <a:rPr lang="en-US" dirty="0" err="1"/>
              <a:t>TPx</a:t>
            </a:r>
            <a:r>
              <a:rPr lang="en-US" dirty="0"/>
              <a:t> help? Our job is to manage your IT, so you can focus on running your business.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7455F90-0415-458F-8E5F-559183BAA89B}" type="slidenum">
              <a:rPr lang="en-US" smtClean="0"/>
              <a:t>16</a:t>
            </a:fld>
            <a:endParaRPr lang="en-US"/>
          </a:p>
        </p:txBody>
      </p:sp>
    </p:spTree>
    <p:extLst>
      <p:ext uri="{BB962C8B-B14F-4D97-AF65-F5344CB8AC3E}">
        <p14:creationId xmlns:p14="http://schemas.microsoft.com/office/powerpoint/2010/main" val="2879507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the IT landscape is complicated. And businesses not only have to keep up with changes in technology but ensure they have enough resources, staff, and time to get the job done. </a:t>
            </a:r>
            <a:r>
              <a:rPr lang="en-US" dirty="0" err="1"/>
              <a:t>TPx</a:t>
            </a:r>
            <a:r>
              <a:rPr lang="en-US" dirty="0"/>
              <a:t> helps alleviate that burden by acting as an extension of your team. We have the subject matter expertise to help solve real IT challenges. With </a:t>
            </a:r>
            <a:r>
              <a:rPr lang="en-US" dirty="0" err="1"/>
              <a:t>TPx</a:t>
            </a:r>
            <a:r>
              <a:rPr lang="en-US" dirty="0"/>
              <a:t> you can expect: </a:t>
            </a:r>
            <a:br>
              <a:rPr lang="en-US" dirty="0"/>
            </a:br>
            <a:br>
              <a:rPr lang="en-US" dirty="0"/>
            </a:br>
            <a:r>
              <a:rPr lang="en-US" dirty="0"/>
              <a:t>Agile solutions and services that are customizable. IT isn’t one size fits all, which is why we create a unique service offering with best-in-class technology specific to your needs. </a:t>
            </a:r>
          </a:p>
          <a:p>
            <a:endParaRPr lang="en-US" dirty="0"/>
          </a:p>
          <a:p>
            <a:r>
              <a:rPr lang="en-US" dirty="0"/>
              <a:t>We offer both fully managed and co-managed service level options along with 24/7 monitoring and support, so you not only gain greater flexibility but peace of mind as well. </a:t>
            </a:r>
          </a:p>
          <a:p>
            <a:endParaRPr lang="en-US" dirty="0"/>
          </a:p>
          <a:p>
            <a:pPr marL="0" marR="0" lvl="0" indent="0" algn="l" defTabSz="1645909" rtl="0" eaLnBrk="1" fontAlgn="auto" latinLnBrk="0" hangingPunct="1">
              <a:lnSpc>
                <a:spcPct val="100000"/>
              </a:lnSpc>
              <a:spcBef>
                <a:spcPts val="0"/>
              </a:spcBef>
              <a:spcAft>
                <a:spcPts val="0"/>
              </a:spcAft>
              <a:buClrTx/>
              <a:buSzTx/>
              <a:buFontTx/>
              <a:buNone/>
              <a:tabLst/>
              <a:defRPr/>
            </a:pPr>
            <a:r>
              <a:rPr lang="en-US" dirty="0"/>
              <a:t>We stand behind our services with guaranteed high service reliability and the highest level of security and compliance. </a:t>
            </a:r>
          </a:p>
          <a:p>
            <a:endParaRPr lang="en-US" dirty="0"/>
          </a:p>
        </p:txBody>
      </p:sp>
      <p:sp>
        <p:nvSpPr>
          <p:cNvPr id="4" name="Slide Number Placeholder 3"/>
          <p:cNvSpPr>
            <a:spLocks noGrp="1"/>
          </p:cNvSpPr>
          <p:nvPr>
            <p:ph type="sldNum" sz="quarter" idx="5"/>
          </p:nvPr>
        </p:nvSpPr>
        <p:spPr/>
        <p:txBody>
          <a:bodyPr/>
          <a:lstStyle/>
          <a:p>
            <a:fld id="{57455F90-0415-458F-8E5F-559183BAA89B}" type="slidenum">
              <a:rPr lang="en-US" smtClean="0"/>
              <a:t>17</a:t>
            </a:fld>
            <a:endParaRPr lang="en-US"/>
          </a:p>
        </p:txBody>
      </p:sp>
    </p:spTree>
    <p:extLst>
      <p:ext uri="{BB962C8B-B14F-4D97-AF65-F5344CB8AC3E}">
        <p14:creationId xmlns:p14="http://schemas.microsoft.com/office/powerpoint/2010/main" val="2273457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645909" rtl="0" eaLnBrk="1" fontAlgn="auto" latinLnBrk="0" hangingPunct="1">
              <a:lnSpc>
                <a:spcPct val="100000"/>
              </a:lnSpc>
              <a:spcBef>
                <a:spcPts val="0"/>
              </a:spcBef>
              <a:spcAft>
                <a:spcPts val="0"/>
              </a:spcAft>
              <a:buClrTx/>
              <a:buSzTx/>
              <a:buFontTx/>
              <a:buNone/>
              <a:tabLst/>
              <a:defRPr/>
            </a:pPr>
            <a:r>
              <a:rPr lang="en-US" dirty="0"/>
              <a:t>At </a:t>
            </a:r>
            <a:r>
              <a:rPr lang="en-US" dirty="0" err="1"/>
              <a:t>TPx</a:t>
            </a:r>
            <a:r>
              <a:rPr lang="en-US" dirty="0"/>
              <a:t>, we deliver on value. One of the biggest advantages of working with </a:t>
            </a:r>
            <a:r>
              <a:rPr lang="en-US" dirty="0" err="1"/>
              <a:t>TPx</a:t>
            </a:r>
            <a:r>
              <a:rPr lang="en-US" dirty="0"/>
              <a:t> is the cost savings you’ll realize by not managing your IT in-house. With on-site and legacy technology, you typically have Capital expenditures where the return on your investment will take much longer to realize. </a:t>
            </a:r>
          </a:p>
          <a:p>
            <a:pPr marL="0" marR="0" lvl="0" indent="0" algn="l" defTabSz="1645909" rtl="0" eaLnBrk="1" fontAlgn="auto" latinLnBrk="0" hangingPunct="1">
              <a:lnSpc>
                <a:spcPct val="100000"/>
              </a:lnSpc>
              <a:spcBef>
                <a:spcPts val="0"/>
              </a:spcBef>
              <a:spcAft>
                <a:spcPts val="0"/>
              </a:spcAft>
              <a:buClrTx/>
              <a:buSzTx/>
              <a:buFontTx/>
              <a:buNone/>
              <a:tabLst/>
              <a:defRPr/>
            </a:pPr>
            <a:endParaRPr lang="en-US" dirty="0"/>
          </a:p>
          <a:p>
            <a:pPr marL="0" marR="0" lvl="0" indent="0" algn="l" defTabSz="1645909" rtl="0" eaLnBrk="1" fontAlgn="auto" latinLnBrk="0" hangingPunct="1">
              <a:lnSpc>
                <a:spcPct val="100000"/>
              </a:lnSpc>
              <a:spcBef>
                <a:spcPts val="0"/>
              </a:spcBef>
              <a:spcAft>
                <a:spcPts val="0"/>
              </a:spcAft>
              <a:buClrTx/>
              <a:buSzTx/>
              <a:buFontTx/>
              <a:buNone/>
              <a:tabLst/>
              <a:defRPr/>
            </a:pPr>
            <a:r>
              <a:rPr lang="en-US" dirty="0"/>
              <a:t>With our services model, buy only what you need, when you need it. There is a significant advantage to opting for an </a:t>
            </a:r>
            <a:r>
              <a:rPr lang="en-US" dirty="0" err="1"/>
              <a:t>Opex</a:t>
            </a:r>
            <a:r>
              <a:rPr lang="en-US" dirty="0"/>
              <a:t> model. You won’t have to worry about costly technology upgrades or keeping up with IT certifications and training. Realize ROI faster through an operational expenditure and gain greater flexibility and scalability for future growth.  </a:t>
            </a:r>
          </a:p>
          <a:p>
            <a:pPr marL="0" marR="0" lvl="0" indent="0" algn="l" defTabSz="1645909" rtl="0" eaLnBrk="1" fontAlgn="auto" latinLnBrk="0" hangingPunct="1">
              <a:lnSpc>
                <a:spcPct val="100000"/>
              </a:lnSpc>
              <a:spcBef>
                <a:spcPts val="0"/>
              </a:spcBef>
              <a:spcAft>
                <a:spcPts val="0"/>
              </a:spcAft>
              <a:buClrTx/>
              <a:buSzTx/>
              <a:buFontTx/>
              <a:buNone/>
              <a:tabLst/>
              <a:defRPr/>
            </a:pPr>
            <a:endParaRPr lang="en-US" dirty="0"/>
          </a:p>
          <a:p>
            <a:pPr marL="0" marR="0" lvl="0" indent="0" algn="l" defTabSz="1645909" rtl="0" eaLnBrk="1" fontAlgn="auto" latinLnBrk="0" hangingPunct="1">
              <a:lnSpc>
                <a:spcPct val="100000"/>
              </a:lnSpc>
              <a:spcBef>
                <a:spcPts val="0"/>
              </a:spcBef>
              <a:spcAft>
                <a:spcPts val="0"/>
              </a:spcAft>
              <a:buClrTx/>
              <a:buSzTx/>
              <a:buFontTx/>
              <a:buNone/>
              <a:tabLst/>
              <a:defRPr/>
            </a:pPr>
            <a:r>
              <a:rPr lang="en-US" dirty="0"/>
              <a:t>Beyond the cost advantages of working with </a:t>
            </a:r>
            <a:r>
              <a:rPr lang="en-US" dirty="0" err="1"/>
              <a:t>TPx</a:t>
            </a:r>
            <a:r>
              <a:rPr lang="en-US" dirty="0"/>
              <a:t>, you get access to the latest technology. </a:t>
            </a:r>
            <a:r>
              <a:rPr lang="en-US" dirty="0" err="1"/>
              <a:t>TPx</a:t>
            </a:r>
            <a:r>
              <a:rPr lang="en-US" dirty="0"/>
              <a:t> partners with leading technology providers who are recognized by Gartner, Forrester, IDC, and others. We work with the best in the industry to curate an unmatched IT services experience backed by our 24/7 customer support team. </a:t>
            </a:r>
          </a:p>
          <a:p>
            <a:pPr marL="0" marR="0" lvl="0" indent="0" algn="l" defTabSz="1645909" rtl="0" eaLnBrk="1" fontAlgn="auto" latinLnBrk="0" hangingPunct="1">
              <a:lnSpc>
                <a:spcPct val="100000"/>
              </a:lnSpc>
              <a:spcBef>
                <a:spcPts val="0"/>
              </a:spcBef>
              <a:spcAft>
                <a:spcPts val="0"/>
              </a:spcAft>
              <a:buClrTx/>
              <a:buSzTx/>
              <a:buFontTx/>
              <a:buNone/>
              <a:tabLst/>
              <a:defRPr/>
            </a:pPr>
            <a:endParaRPr lang="en-US" dirty="0"/>
          </a:p>
          <a:p>
            <a:pPr marL="0" marR="0" lvl="0" indent="0" algn="l" defTabSz="1645909" rtl="0" eaLnBrk="1" fontAlgn="auto" latinLnBrk="0" hangingPunct="1">
              <a:lnSpc>
                <a:spcPct val="100000"/>
              </a:lnSpc>
              <a:spcBef>
                <a:spcPts val="0"/>
              </a:spcBef>
              <a:spcAft>
                <a:spcPts val="0"/>
              </a:spcAft>
              <a:buClrTx/>
              <a:buSzTx/>
              <a:buFontTx/>
              <a:buNone/>
              <a:tabLst/>
              <a:defRPr/>
            </a:pPr>
            <a:r>
              <a:rPr lang="en-US" dirty="0"/>
              <a:t>With certified experts on staff, you won’t have to worry about making sure you have a specific IT skill-set in-house. Tap into our experience. Not only do our employees hold over 120 different IT certifications, but we have the experience of managing IT for over 18,000 businesses. That is experience at scale.</a:t>
            </a:r>
          </a:p>
          <a:p>
            <a:pPr marL="0" marR="0" lvl="0" indent="0" algn="l" defTabSz="1645909" rtl="0" eaLnBrk="1" fontAlgn="auto" latinLnBrk="0" hangingPunct="1">
              <a:lnSpc>
                <a:spcPct val="100000"/>
              </a:lnSpc>
              <a:spcBef>
                <a:spcPts val="0"/>
              </a:spcBef>
              <a:spcAft>
                <a:spcPts val="0"/>
              </a:spcAft>
              <a:buClrTx/>
              <a:buSzTx/>
              <a:buFontTx/>
              <a:buNone/>
              <a:tabLst/>
              <a:defRPr/>
            </a:pPr>
            <a:endParaRPr lang="en-US" dirty="0"/>
          </a:p>
          <a:p>
            <a:pPr marL="0" marR="0" lvl="0" indent="0" algn="l" defTabSz="1645909" rtl="0" eaLnBrk="1" fontAlgn="auto" latinLnBrk="0" hangingPunct="1">
              <a:lnSpc>
                <a:spcPct val="100000"/>
              </a:lnSpc>
              <a:spcBef>
                <a:spcPts val="0"/>
              </a:spcBef>
              <a:spcAft>
                <a:spcPts val="0"/>
              </a:spcAft>
              <a:buClrTx/>
              <a:buSzTx/>
              <a:buFontTx/>
              <a:buNone/>
              <a:tabLst/>
              <a:defRPr/>
            </a:pPr>
            <a:endParaRPr lang="en-US" dirty="0"/>
          </a:p>
          <a:p>
            <a:pPr marL="0" marR="0" lvl="0" indent="0" algn="l" defTabSz="1645909"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7455F90-0415-458F-8E5F-559183BAA89B}" type="slidenum">
              <a:rPr lang="en-US" smtClean="0"/>
              <a:t>18</a:t>
            </a:fld>
            <a:endParaRPr lang="en-US"/>
          </a:p>
        </p:txBody>
      </p:sp>
    </p:spTree>
    <p:extLst>
      <p:ext uri="{BB962C8B-B14F-4D97-AF65-F5344CB8AC3E}">
        <p14:creationId xmlns:p14="http://schemas.microsoft.com/office/powerpoint/2010/main" val="25539115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645909" rtl="0" eaLnBrk="1" fontAlgn="auto" latinLnBrk="0" hangingPunct="1">
              <a:lnSpc>
                <a:spcPct val="100000"/>
              </a:lnSpc>
              <a:spcBef>
                <a:spcPts val="0"/>
              </a:spcBef>
              <a:spcAft>
                <a:spcPts val="0"/>
              </a:spcAft>
              <a:buClrTx/>
              <a:buSzTx/>
              <a:buFontTx/>
              <a:buNone/>
              <a:tabLst/>
              <a:defRPr/>
            </a:pPr>
            <a:r>
              <a:rPr lang="en-US" dirty="0"/>
              <a:t>By using a single provider like TPx for multiple services, you can optimize your IT </a:t>
            </a:r>
            <a:r>
              <a:rPr lang="en-US" b="1" dirty="0"/>
              <a:t>spend </a:t>
            </a:r>
            <a:r>
              <a:rPr lang="en-US" dirty="0"/>
              <a:t>and improve connectivity across your environment. </a:t>
            </a:r>
          </a:p>
          <a:p>
            <a:pPr marL="0" marR="0" lvl="0" indent="0" algn="l" defTabSz="1645909" rtl="0" eaLnBrk="1" fontAlgn="auto" latinLnBrk="0" hangingPunct="1">
              <a:lnSpc>
                <a:spcPct val="100000"/>
              </a:lnSpc>
              <a:spcBef>
                <a:spcPts val="0"/>
              </a:spcBef>
              <a:spcAft>
                <a:spcPts val="0"/>
              </a:spcAft>
              <a:buClrTx/>
              <a:buSzTx/>
              <a:buFontTx/>
              <a:buNone/>
              <a:tabLst/>
              <a:defRPr/>
            </a:pPr>
            <a:endParaRPr lang="en-US" dirty="0"/>
          </a:p>
          <a:p>
            <a:pPr marL="0" marR="0" lvl="0" indent="0" algn="l" defTabSz="1645909" rtl="0" eaLnBrk="1" fontAlgn="auto" latinLnBrk="0" hangingPunct="1">
              <a:lnSpc>
                <a:spcPct val="100000"/>
              </a:lnSpc>
              <a:spcBef>
                <a:spcPts val="0"/>
              </a:spcBef>
              <a:spcAft>
                <a:spcPts val="0"/>
              </a:spcAft>
              <a:buClrTx/>
              <a:buSzTx/>
              <a:buFontTx/>
              <a:buNone/>
              <a:tabLst/>
              <a:defRPr/>
            </a:pPr>
            <a:r>
              <a:rPr lang="en-US" dirty="0"/>
              <a:t>One service effects another so if you buy an app from one provider, get your internet from another, and your security from yet another provider – the visibility across your environment is muddy and unclear. When issues arise - it can be difficult to get them resolved quickly. </a:t>
            </a:r>
          </a:p>
          <a:p>
            <a:pPr marL="0" marR="0" lvl="0" indent="0" algn="l" defTabSz="1645909" rtl="0" eaLnBrk="1" fontAlgn="auto" latinLnBrk="0" hangingPunct="1">
              <a:lnSpc>
                <a:spcPct val="100000"/>
              </a:lnSpc>
              <a:spcBef>
                <a:spcPts val="0"/>
              </a:spcBef>
              <a:spcAft>
                <a:spcPts val="0"/>
              </a:spcAft>
              <a:buClrTx/>
              <a:buSzTx/>
              <a:buFontTx/>
              <a:buNone/>
              <a:tabLst/>
              <a:defRPr/>
            </a:pPr>
            <a:endParaRPr lang="en-US" dirty="0"/>
          </a:p>
          <a:p>
            <a:pPr marL="0" marR="0" lvl="0" indent="0" algn="l" defTabSz="1645909" rtl="0" eaLnBrk="1" fontAlgn="auto" latinLnBrk="0" hangingPunct="1">
              <a:lnSpc>
                <a:spcPct val="100000"/>
              </a:lnSpc>
              <a:spcBef>
                <a:spcPts val="0"/>
              </a:spcBef>
              <a:spcAft>
                <a:spcPts val="0"/>
              </a:spcAft>
              <a:buClrTx/>
              <a:buSzTx/>
              <a:buFontTx/>
              <a:buNone/>
              <a:tabLst/>
              <a:defRPr/>
            </a:pPr>
            <a:r>
              <a:rPr lang="en-US" dirty="0"/>
              <a:t>A single provider for multiple services creates a more holistic view of your IT environment and can improve operations. </a:t>
            </a:r>
          </a:p>
          <a:p>
            <a:pPr marL="0" marR="0" lvl="0" indent="0" algn="l" defTabSz="1645909" rtl="0" eaLnBrk="1" fontAlgn="auto" latinLnBrk="0" hangingPunct="1">
              <a:lnSpc>
                <a:spcPct val="100000"/>
              </a:lnSpc>
              <a:spcBef>
                <a:spcPts val="0"/>
              </a:spcBef>
              <a:spcAft>
                <a:spcPts val="0"/>
              </a:spcAft>
              <a:buClrTx/>
              <a:buSzTx/>
              <a:buFontTx/>
              <a:buNone/>
              <a:tabLst/>
              <a:defRPr/>
            </a:pPr>
            <a:endParaRPr lang="en-US" dirty="0"/>
          </a:p>
          <a:p>
            <a:pPr marL="0" marR="0" lvl="0" indent="0" algn="l" defTabSz="1645909" rtl="0" eaLnBrk="1" fontAlgn="auto" latinLnBrk="0" hangingPunct="1">
              <a:lnSpc>
                <a:spcPct val="100000"/>
              </a:lnSpc>
              <a:spcBef>
                <a:spcPts val="0"/>
              </a:spcBef>
              <a:spcAft>
                <a:spcPts val="0"/>
              </a:spcAft>
              <a:buClrTx/>
              <a:buSzTx/>
              <a:buFontTx/>
              <a:buNone/>
              <a:tabLst/>
              <a:defRPr/>
            </a:pPr>
            <a:r>
              <a:rPr lang="en-US" dirty="0" err="1"/>
              <a:t>TPx</a:t>
            </a:r>
            <a:r>
              <a:rPr lang="en-US" dirty="0"/>
              <a:t> has an expansive portfolio that falls under four main categories: business internet, networking, cybersecurity and cloud communications.  </a:t>
            </a:r>
          </a:p>
          <a:p>
            <a:pPr marL="0" marR="0" lvl="0" indent="0" algn="l" defTabSz="1645909" rtl="0" eaLnBrk="1" fontAlgn="auto" latinLnBrk="0" hangingPunct="1">
              <a:lnSpc>
                <a:spcPct val="100000"/>
              </a:lnSpc>
              <a:spcBef>
                <a:spcPts val="0"/>
              </a:spcBef>
              <a:spcAft>
                <a:spcPts val="0"/>
              </a:spcAft>
              <a:buClrTx/>
              <a:buSzTx/>
              <a:buFontTx/>
              <a:buNone/>
              <a:tabLst/>
              <a:defRPr/>
            </a:pPr>
            <a:endParaRPr lang="en-US" dirty="0"/>
          </a:p>
          <a:p>
            <a:pPr marL="0" marR="0" lvl="0" indent="0" algn="l" defTabSz="1645909" rtl="0" eaLnBrk="1" fontAlgn="auto" latinLnBrk="0" hangingPunct="1">
              <a:lnSpc>
                <a:spcPct val="100000"/>
              </a:lnSpc>
              <a:spcBef>
                <a:spcPts val="0"/>
              </a:spcBef>
              <a:spcAft>
                <a:spcPts val="0"/>
              </a:spcAft>
              <a:buClrTx/>
              <a:buSzTx/>
              <a:buFontTx/>
              <a:buNone/>
              <a:tabLst/>
              <a:defRPr/>
            </a:pPr>
            <a:r>
              <a:rPr lang="en-US" sz="2400" dirty="0"/>
              <a:t>Our best of breed solutions can stand on their own, but our customers see greater value when they are combined. </a:t>
            </a:r>
          </a:p>
          <a:p>
            <a:pPr marL="0" marR="0" lvl="0" indent="0" algn="l" defTabSz="1645909" rtl="0" eaLnBrk="1" fontAlgn="auto" latinLnBrk="0" hangingPunct="1">
              <a:lnSpc>
                <a:spcPct val="100000"/>
              </a:lnSpc>
              <a:spcBef>
                <a:spcPts val="0"/>
              </a:spcBef>
              <a:spcAft>
                <a:spcPts val="0"/>
              </a:spcAft>
              <a:buClrTx/>
              <a:buSzTx/>
              <a:buFontTx/>
              <a:buNone/>
              <a:tabLst/>
              <a:defRPr/>
            </a:pPr>
            <a:endParaRPr lang="en-US" sz="2400" dirty="0"/>
          </a:p>
          <a:p>
            <a:pPr marL="0" marR="0" lvl="0" indent="0" algn="l" defTabSz="1645909" rtl="0" eaLnBrk="1" fontAlgn="auto" latinLnBrk="0" hangingPunct="1">
              <a:lnSpc>
                <a:spcPct val="100000"/>
              </a:lnSpc>
              <a:spcBef>
                <a:spcPts val="0"/>
              </a:spcBef>
              <a:spcAft>
                <a:spcPts val="0"/>
              </a:spcAft>
              <a:buClrTx/>
              <a:buSzTx/>
              <a:buFontTx/>
              <a:buNone/>
              <a:tabLst/>
              <a:defRPr/>
            </a:pPr>
            <a:endParaRPr lang="en-US" sz="2400" dirty="0"/>
          </a:p>
          <a:p>
            <a:pPr marL="0" marR="0" lvl="0" indent="0" algn="l" defTabSz="1645909" rtl="0" eaLnBrk="1" fontAlgn="auto" latinLnBrk="0" hangingPunct="1">
              <a:lnSpc>
                <a:spcPct val="100000"/>
              </a:lnSpc>
              <a:spcBef>
                <a:spcPts val="0"/>
              </a:spcBef>
              <a:spcAft>
                <a:spcPts val="0"/>
              </a:spcAft>
              <a:buClrTx/>
              <a:buSzTx/>
              <a:buFontTx/>
              <a:buNone/>
              <a:tabLst/>
              <a:defRPr/>
            </a:pPr>
            <a:endParaRPr lang="en-US" sz="2400" dirty="0"/>
          </a:p>
        </p:txBody>
      </p:sp>
      <p:sp>
        <p:nvSpPr>
          <p:cNvPr id="4" name="Slide Number Placeholder 3"/>
          <p:cNvSpPr>
            <a:spLocks noGrp="1"/>
          </p:cNvSpPr>
          <p:nvPr>
            <p:ph type="sldNum" sz="quarter" idx="5"/>
          </p:nvPr>
        </p:nvSpPr>
        <p:spPr/>
        <p:txBody>
          <a:bodyPr/>
          <a:lstStyle/>
          <a:p>
            <a:fld id="{57455F90-0415-458F-8E5F-559183BAA89B}" type="slidenum">
              <a:rPr lang="en-US" smtClean="0"/>
              <a:t>19</a:t>
            </a:fld>
            <a:endParaRPr lang="en-US"/>
          </a:p>
        </p:txBody>
      </p:sp>
    </p:spTree>
    <p:extLst>
      <p:ext uri="{BB962C8B-B14F-4D97-AF65-F5344CB8AC3E}">
        <p14:creationId xmlns:p14="http://schemas.microsoft.com/office/powerpoint/2010/main" val="8219611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645909" rtl="0" eaLnBrk="1" fontAlgn="auto" latinLnBrk="0" hangingPunct="1">
              <a:lnSpc>
                <a:spcPct val="100000"/>
              </a:lnSpc>
              <a:spcBef>
                <a:spcPts val="0"/>
              </a:spcBef>
              <a:spcAft>
                <a:spcPts val="0"/>
              </a:spcAft>
              <a:buClrTx/>
              <a:buSzTx/>
              <a:buFontTx/>
              <a:buNone/>
              <a:tabLst/>
              <a:defRPr/>
            </a:pPr>
            <a:r>
              <a:rPr lang="en-US" dirty="0"/>
              <a:t>Because when deployed together, they create a complete end-to-end IT infrastructure. </a:t>
            </a:r>
          </a:p>
          <a:p>
            <a:pPr marL="0" marR="0" lvl="0" indent="0" algn="l" defTabSz="1645909" rtl="0" eaLnBrk="1" fontAlgn="auto" latinLnBrk="0" hangingPunct="1">
              <a:lnSpc>
                <a:spcPct val="100000"/>
              </a:lnSpc>
              <a:spcBef>
                <a:spcPts val="0"/>
              </a:spcBef>
              <a:spcAft>
                <a:spcPts val="0"/>
              </a:spcAft>
              <a:buClrTx/>
              <a:buSzTx/>
              <a:buFontTx/>
              <a:buNone/>
              <a:tabLst/>
              <a:defRPr/>
            </a:pPr>
            <a:endParaRPr lang="en-US" dirty="0"/>
          </a:p>
          <a:p>
            <a:pPr marL="0" marR="0" lvl="0" indent="0" algn="l" defTabSz="1645909" rtl="0" eaLnBrk="1" fontAlgn="auto" latinLnBrk="0" hangingPunct="1">
              <a:lnSpc>
                <a:spcPct val="100000"/>
              </a:lnSpc>
              <a:spcBef>
                <a:spcPts val="0"/>
              </a:spcBef>
              <a:spcAft>
                <a:spcPts val="0"/>
              </a:spcAft>
              <a:buClrTx/>
              <a:buSzTx/>
              <a:buFontTx/>
              <a:buNone/>
              <a:tabLst/>
              <a:defRPr/>
            </a:pPr>
            <a:r>
              <a:rPr lang="en-US" dirty="0"/>
              <a:t>Our full services offering allows us to connect &amp; protect businesses across the country. With cloud communications, business internet and networking solutions that connect teams and drive productivity to cybersecurity solutions that address evolving threats. </a:t>
            </a:r>
          </a:p>
          <a:p>
            <a:pPr marL="0" marR="0" lvl="0" indent="0" algn="l" defTabSz="1645909" rtl="0" eaLnBrk="1" fontAlgn="auto" latinLnBrk="0" hangingPunct="1">
              <a:lnSpc>
                <a:spcPct val="100000"/>
              </a:lnSpc>
              <a:spcBef>
                <a:spcPts val="0"/>
              </a:spcBef>
              <a:spcAft>
                <a:spcPts val="0"/>
              </a:spcAft>
              <a:buClrTx/>
              <a:buSzTx/>
              <a:buFontTx/>
              <a:buNone/>
              <a:tabLst/>
              <a:defRPr/>
            </a:pPr>
            <a:endParaRPr lang="en-US" dirty="0"/>
          </a:p>
          <a:p>
            <a:pPr marL="0" marR="0" lvl="0" indent="0" algn="l" defTabSz="1645909" rtl="0" eaLnBrk="1" fontAlgn="auto" latinLnBrk="0" hangingPunct="1">
              <a:lnSpc>
                <a:spcPct val="100000"/>
              </a:lnSpc>
              <a:spcBef>
                <a:spcPts val="0"/>
              </a:spcBef>
              <a:spcAft>
                <a:spcPts val="0"/>
              </a:spcAft>
              <a:buClrTx/>
              <a:buSzTx/>
              <a:buFontTx/>
              <a:buNone/>
              <a:tabLst/>
              <a:defRPr/>
            </a:pPr>
            <a:r>
              <a:rPr lang="en-US" dirty="0"/>
              <a:t>We can manage or co-manage these services to best fit your needs. But when you partner with </a:t>
            </a:r>
            <a:r>
              <a:rPr lang="en-US" dirty="0" err="1"/>
              <a:t>TPx</a:t>
            </a:r>
            <a:r>
              <a:rPr lang="en-US" dirty="0"/>
              <a:t> – you get more than just a solution. You gain decades of experience, subject matter expertise, and IT that is accessible at scale. </a:t>
            </a:r>
          </a:p>
          <a:p>
            <a:pPr marL="0" marR="0" lvl="0" indent="0" algn="l" defTabSz="1645909" rtl="0" eaLnBrk="1" fontAlgn="auto" latinLnBrk="0" hangingPunct="1">
              <a:lnSpc>
                <a:spcPct val="100000"/>
              </a:lnSpc>
              <a:spcBef>
                <a:spcPts val="0"/>
              </a:spcBef>
              <a:spcAft>
                <a:spcPts val="0"/>
              </a:spcAft>
              <a:buClrTx/>
              <a:buSzTx/>
              <a:buFontTx/>
              <a:buNone/>
              <a:tabLst/>
              <a:defRPr/>
            </a:pPr>
            <a:endParaRPr lang="en-US" dirty="0"/>
          </a:p>
          <a:p>
            <a:pPr marL="0" marR="0" lvl="0" indent="0" algn="l" defTabSz="1645909" rtl="0" eaLnBrk="1" fontAlgn="auto" latinLnBrk="0" hangingPunct="1">
              <a:lnSpc>
                <a:spcPct val="100000"/>
              </a:lnSpc>
              <a:spcBef>
                <a:spcPts val="0"/>
              </a:spcBef>
              <a:spcAft>
                <a:spcPts val="0"/>
              </a:spcAft>
              <a:buClrTx/>
              <a:buSzTx/>
              <a:buFontTx/>
              <a:buNone/>
              <a:tabLst/>
              <a:defRPr/>
            </a:pPr>
            <a:r>
              <a:rPr lang="en-US" dirty="0"/>
              <a:t>We are committed to providing IT that every company deserves and the peace of mind every business needs.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7455F90-0415-458F-8E5F-559183BAA89B}" type="slidenum">
              <a:rPr lang="en-US" smtClean="0"/>
              <a:t>20</a:t>
            </a:fld>
            <a:endParaRPr lang="en-US"/>
          </a:p>
        </p:txBody>
      </p:sp>
    </p:spTree>
    <p:extLst>
      <p:ext uri="{BB962C8B-B14F-4D97-AF65-F5344CB8AC3E}">
        <p14:creationId xmlns:p14="http://schemas.microsoft.com/office/powerpoint/2010/main" val="3632296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F6ECE5-A929-46E2-90DC-33D0593D88E4}" type="slidenum">
              <a:rPr lang="en-US" smtClean="0"/>
              <a:t>3</a:t>
            </a:fld>
            <a:endParaRPr lang="en-US"/>
          </a:p>
        </p:txBody>
      </p:sp>
    </p:spTree>
    <p:extLst>
      <p:ext uri="{BB962C8B-B14F-4D97-AF65-F5344CB8AC3E}">
        <p14:creationId xmlns:p14="http://schemas.microsoft.com/office/powerpoint/2010/main" val="13602352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Recognized in the industry for quality service and solutions, you can rest assured your IT is in good hands with </a:t>
            </a:r>
            <a:r>
              <a:rPr lang="en-US" dirty="0" err="1"/>
              <a:t>TPx</a:t>
            </a:r>
            <a:r>
              <a:rPr lang="en-US" dirty="0"/>
              <a:t>. </a:t>
            </a:r>
          </a:p>
        </p:txBody>
      </p:sp>
      <p:sp>
        <p:nvSpPr>
          <p:cNvPr id="4" name="Slide Number Placeholder 3"/>
          <p:cNvSpPr>
            <a:spLocks noGrp="1"/>
          </p:cNvSpPr>
          <p:nvPr>
            <p:ph type="sldNum" sz="quarter" idx="5"/>
          </p:nvPr>
        </p:nvSpPr>
        <p:spPr/>
        <p:txBody>
          <a:bodyPr/>
          <a:lstStyle/>
          <a:p>
            <a:fld id="{57455F90-0415-458F-8E5F-559183BAA89B}" type="slidenum">
              <a:rPr lang="en-US" smtClean="0"/>
              <a:t>21</a:t>
            </a:fld>
            <a:endParaRPr lang="en-US"/>
          </a:p>
        </p:txBody>
      </p:sp>
    </p:spTree>
    <p:extLst>
      <p:ext uri="{BB962C8B-B14F-4D97-AF65-F5344CB8AC3E}">
        <p14:creationId xmlns:p14="http://schemas.microsoft.com/office/powerpoint/2010/main" val="12915825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just take our word for it – </a:t>
            </a:r>
            <a:r>
              <a:rPr lang="en-US" dirty="0" err="1"/>
              <a:t>TPx</a:t>
            </a:r>
            <a:r>
              <a:rPr lang="en-US" dirty="0"/>
              <a:t> is trusted by over 18,000 businesses from national and regional brands to small </a:t>
            </a:r>
            <a:r>
              <a:rPr lang="en-US"/>
              <a:t>businesses nationwide. </a:t>
            </a:r>
            <a:endParaRPr lang="en-US" dirty="0"/>
          </a:p>
        </p:txBody>
      </p:sp>
      <p:sp>
        <p:nvSpPr>
          <p:cNvPr id="4" name="Slide Number Placeholder 3"/>
          <p:cNvSpPr>
            <a:spLocks noGrp="1"/>
          </p:cNvSpPr>
          <p:nvPr>
            <p:ph type="sldNum" sz="quarter" idx="5"/>
          </p:nvPr>
        </p:nvSpPr>
        <p:spPr/>
        <p:txBody>
          <a:bodyPr/>
          <a:lstStyle/>
          <a:p>
            <a:fld id="{57455F90-0415-458F-8E5F-559183BAA89B}" type="slidenum">
              <a:rPr lang="en-US" smtClean="0"/>
              <a:t>22</a:t>
            </a:fld>
            <a:endParaRPr lang="en-US"/>
          </a:p>
        </p:txBody>
      </p:sp>
    </p:spTree>
    <p:extLst>
      <p:ext uri="{BB962C8B-B14F-4D97-AF65-F5344CB8AC3E}">
        <p14:creationId xmlns:p14="http://schemas.microsoft.com/office/powerpoint/2010/main" val="35309309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645909" rtl="0" eaLnBrk="1" fontAlgn="auto" latinLnBrk="0" hangingPunct="1">
              <a:lnSpc>
                <a:spcPct val="100000"/>
              </a:lnSpc>
              <a:spcBef>
                <a:spcPts val="0"/>
              </a:spcBef>
              <a:spcAft>
                <a:spcPts val="0"/>
              </a:spcAft>
              <a:buClrTx/>
              <a:buSzTx/>
              <a:buFontTx/>
              <a:buNone/>
              <a:tabLst/>
              <a:defRPr/>
            </a:pPr>
            <a:r>
              <a:rPr lang="en-US" dirty="0"/>
              <a:t>So that’s a high-level overview of who </a:t>
            </a:r>
            <a:r>
              <a:rPr lang="en-US" dirty="0" err="1"/>
              <a:t>TPx</a:t>
            </a:r>
            <a:r>
              <a:rPr lang="en-US" dirty="0"/>
              <a:t> is, the services we offer, and how we can help, but now let’s dive into &lt;Service Name&gt;</a:t>
            </a:r>
          </a:p>
        </p:txBody>
      </p:sp>
      <p:sp>
        <p:nvSpPr>
          <p:cNvPr id="4" name="Slide Number Placeholder 3"/>
          <p:cNvSpPr>
            <a:spLocks noGrp="1"/>
          </p:cNvSpPr>
          <p:nvPr>
            <p:ph type="sldNum" sz="quarter" idx="5"/>
          </p:nvPr>
        </p:nvSpPr>
        <p:spPr/>
        <p:txBody>
          <a:bodyPr/>
          <a:lstStyle/>
          <a:p>
            <a:fld id="{57455F90-0415-458F-8E5F-559183BAA89B}" type="slidenum">
              <a:rPr lang="en-US" smtClean="0"/>
              <a:t>23</a:t>
            </a:fld>
            <a:endParaRPr lang="en-US"/>
          </a:p>
        </p:txBody>
      </p:sp>
    </p:spTree>
    <p:extLst>
      <p:ext uri="{BB962C8B-B14F-4D97-AF65-F5344CB8AC3E}">
        <p14:creationId xmlns:p14="http://schemas.microsoft.com/office/powerpoint/2010/main" val="40089879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Roboto Light" panose="02000000000000000000" pitchFamily="2" charset="0"/>
                <a:cs typeface="Calibri"/>
              </a:rPr>
              <a:t>Share your screen to show proposal deck</a:t>
            </a:r>
          </a:p>
        </p:txBody>
      </p:sp>
      <p:sp>
        <p:nvSpPr>
          <p:cNvPr id="4" name="Slide Number Placeholder 3"/>
          <p:cNvSpPr>
            <a:spLocks noGrp="1"/>
          </p:cNvSpPr>
          <p:nvPr>
            <p:ph type="sldNum" sz="quarter" idx="5"/>
          </p:nvPr>
        </p:nvSpPr>
        <p:spPr/>
        <p:txBody>
          <a:bodyPr/>
          <a:lstStyle/>
          <a:p>
            <a:fld id="{EF314D12-8851-483D-8B2C-F427C2720A3D}" type="slidenum">
              <a:rPr lang="en-US" smtClean="0"/>
              <a:t>24</a:t>
            </a:fld>
            <a:endParaRPr lang="en-US"/>
          </a:p>
        </p:txBody>
      </p:sp>
    </p:spTree>
    <p:extLst>
      <p:ext uri="{BB962C8B-B14F-4D97-AF65-F5344CB8AC3E}">
        <p14:creationId xmlns:p14="http://schemas.microsoft.com/office/powerpoint/2010/main" val="22967513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455F90-0415-458F-8E5F-559183BAA89B}" type="slidenum">
              <a:rPr lang="en-US" smtClean="0"/>
              <a:t>25</a:t>
            </a:fld>
            <a:endParaRPr lang="en-US"/>
          </a:p>
        </p:txBody>
      </p:sp>
    </p:spTree>
    <p:extLst>
      <p:ext uri="{BB962C8B-B14F-4D97-AF65-F5344CB8AC3E}">
        <p14:creationId xmlns:p14="http://schemas.microsoft.com/office/powerpoint/2010/main" val="725973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Are these the case also for your organization? Would you add any?  </a:t>
            </a:r>
          </a:p>
        </p:txBody>
      </p:sp>
      <p:sp>
        <p:nvSpPr>
          <p:cNvPr id="4" name="Slide Number Placeholder 3"/>
          <p:cNvSpPr>
            <a:spLocks noGrp="1"/>
          </p:cNvSpPr>
          <p:nvPr>
            <p:ph type="sldNum" sz="quarter" idx="5"/>
          </p:nvPr>
        </p:nvSpPr>
        <p:spPr/>
        <p:txBody>
          <a:bodyPr/>
          <a:lstStyle/>
          <a:p>
            <a:fld id="{9CF6ECE5-A929-46E2-90DC-33D0593D88E4}" type="slidenum">
              <a:rPr lang="en-US" smtClean="0"/>
              <a:t>4</a:t>
            </a:fld>
            <a:endParaRPr lang="en-US"/>
          </a:p>
        </p:txBody>
      </p:sp>
    </p:spTree>
    <p:extLst>
      <p:ext uri="{BB962C8B-B14F-4D97-AF65-F5344CB8AC3E}">
        <p14:creationId xmlns:p14="http://schemas.microsoft.com/office/powerpoint/2010/main" val="2315531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00000"/>
                </a:solidFill>
                <a:effectLst/>
                <a:latin typeface="Roboto Light" panose="02000000000000000000" pitchFamily="2" charset="0"/>
                <a:ea typeface="Roboto Light" panose="02000000000000000000" pitchFamily="2" charset="0"/>
                <a:cs typeface="Times New Roman" panose="02020603050405020304" pitchFamily="18" charset="0"/>
              </a:rPr>
              <a:t>In 2009 through 2019, American Express and SunTrust Bank were breached five times, and Capital One and Discover were breached four times each during this period. </a:t>
            </a:r>
            <a:r>
              <a:rPr lang="en-US" sz="1200" b="0" i="0" kern="1200" dirty="0">
                <a:solidFill>
                  <a:schemeClr val="tx1"/>
                </a:solidFill>
                <a:effectLst/>
                <a:latin typeface="+mn-lt"/>
                <a:ea typeface="+mn-ea"/>
                <a:cs typeface="+mn-cs"/>
              </a:rPr>
              <a:t>But don’t be mistaken, smaller financial institutions are a big target too, because they tend to have fewer defenses – and cyber adversaries love low-hanging fruit. Bottom line is that if you have data, you are a target. While there is no silver bullet, you have to try to keep up with the bad guys, since your reputation – and ultimately your company’s success - is on the line. </a:t>
            </a:r>
          </a:p>
        </p:txBody>
      </p:sp>
      <p:sp>
        <p:nvSpPr>
          <p:cNvPr id="4" name="Slide Number Placeholder 3"/>
          <p:cNvSpPr>
            <a:spLocks noGrp="1"/>
          </p:cNvSpPr>
          <p:nvPr>
            <p:ph type="sldNum" sz="quarter" idx="5"/>
          </p:nvPr>
        </p:nvSpPr>
        <p:spPr/>
        <p:txBody>
          <a:bodyPr/>
          <a:lstStyle/>
          <a:p>
            <a:fld id="{9CF6ECE5-A929-46E2-90DC-33D0593D88E4}" type="slidenum">
              <a:rPr lang="en-US" smtClean="0"/>
              <a:t>5</a:t>
            </a:fld>
            <a:endParaRPr lang="en-US"/>
          </a:p>
        </p:txBody>
      </p:sp>
    </p:spTree>
    <p:extLst>
      <p:ext uri="{BB962C8B-B14F-4D97-AF65-F5344CB8AC3E}">
        <p14:creationId xmlns:p14="http://schemas.microsoft.com/office/powerpoint/2010/main" val="3767578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CF6ECE5-A929-46E2-90DC-33D0593D88E4}" type="slidenum">
              <a:rPr lang="en-US" smtClean="0"/>
              <a:t>6</a:t>
            </a:fld>
            <a:endParaRPr lang="en-US"/>
          </a:p>
        </p:txBody>
      </p:sp>
    </p:spTree>
    <p:extLst>
      <p:ext uri="{BB962C8B-B14F-4D97-AF65-F5344CB8AC3E}">
        <p14:creationId xmlns:p14="http://schemas.microsoft.com/office/powerpoint/2010/main" val="326462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CF6ECE5-A929-46E2-90DC-33D0593D88E4}" type="slidenum">
              <a:rPr lang="en-US" smtClean="0"/>
              <a:t>7</a:t>
            </a:fld>
            <a:endParaRPr lang="en-US"/>
          </a:p>
        </p:txBody>
      </p:sp>
    </p:spTree>
    <p:extLst>
      <p:ext uri="{BB962C8B-B14F-4D97-AF65-F5344CB8AC3E}">
        <p14:creationId xmlns:p14="http://schemas.microsoft.com/office/powerpoint/2010/main" val="3560696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CF6ECE5-A929-46E2-90DC-33D0593D88E4}" type="slidenum">
              <a:rPr lang="en-US" smtClean="0"/>
              <a:t>8</a:t>
            </a:fld>
            <a:endParaRPr lang="en-US"/>
          </a:p>
        </p:txBody>
      </p:sp>
    </p:spTree>
    <p:extLst>
      <p:ext uri="{BB962C8B-B14F-4D97-AF65-F5344CB8AC3E}">
        <p14:creationId xmlns:p14="http://schemas.microsoft.com/office/powerpoint/2010/main" val="381398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CF6ECE5-A929-46E2-90DC-33D0593D88E4}" type="slidenum">
              <a:rPr lang="en-US" smtClean="0"/>
              <a:t>9</a:t>
            </a:fld>
            <a:endParaRPr lang="en-US"/>
          </a:p>
        </p:txBody>
      </p:sp>
    </p:spTree>
    <p:extLst>
      <p:ext uri="{BB962C8B-B14F-4D97-AF65-F5344CB8AC3E}">
        <p14:creationId xmlns:p14="http://schemas.microsoft.com/office/powerpoint/2010/main" val="4007343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CF6ECE5-A929-46E2-90DC-33D0593D88E4}" type="slidenum">
              <a:rPr lang="en-US" smtClean="0"/>
              <a:t>10</a:t>
            </a:fld>
            <a:endParaRPr lang="en-US"/>
          </a:p>
        </p:txBody>
      </p:sp>
    </p:spTree>
    <p:extLst>
      <p:ext uri="{BB962C8B-B14F-4D97-AF65-F5344CB8AC3E}">
        <p14:creationId xmlns:p14="http://schemas.microsoft.com/office/powerpoint/2010/main" val="41415047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2.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3.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4.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5.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6.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7.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8.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9.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0.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2.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3.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4.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5.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6.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7.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8.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9.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0.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1.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2.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3.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4.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5.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slideMaster" Target="../slideMasters/slideMaster4.xml"/><Relationship Id="rId1" Type="http://schemas.openxmlformats.org/officeDocument/2006/relationships/tags" Target="../tags/tag57.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8.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9.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0.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4.xml"/><Relationship Id="rId1" Type="http://schemas.openxmlformats.org/officeDocument/2006/relationships/tags" Target="../tags/tag63.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4.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9E3BC-84C4-453A-BFBE-C44B096313A3}"/>
              </a:ext>
            </a:extLst>
          </p:cNvPr>
          <p:cNvSpPr>
            <a:spLocks noGrp="1"/>
          </p:cNvSpPr>
          <p:nvPr>
            <p:ph type="title"/>
          </p:nvPr>
        </p:nvSpPr>
        <p:spPr>
          <a:xfrm>
            <a:off x="4601449" y="2640652"/>
            <a:ext cx="7590551" cy="1107440"/>
          </a:xfrm>
        </p:spPr>
        <p:txBody>
          <a:bodyPr anchor="b"/>
          <a:lstStyle>
            <a:lvl1pPr marL="91440">
              <a:defRPr sz="4889">
                <a:solidFill>
                  <a:schemeClr val="tx1">
                    <a:lumMod val="65000"/>
                    <a:lumOff val="35000"/>
                  </a:schemeClr>
                </a:solidFill>
              </a:defRPr>
            </a:lvl1pPr>
          </a:lstStyle>
          <a:p>
            <a:r>
              <a:rPr lang="en-US" dirty="0"/>
              <a:t>Click to edit Master title</a:t>
            </a:r>
          </a:p>
        </p:txBody>
      </p:sp>
      <p:pic>
        <p:nvPicPr>
          <p:cNvPr id="7" name="Picture 6" descr="Icon&#10;&#10;Description automatically generated">
            <a:extLst>
              <a:ext uri="{FF2B5EF4-FFF2-40B4-BE49-F238E27FC236}">
                <a16:creationId xmlns:a16="http://schemas.microsoft.com/office/drawing/2014/main" id="{2487E151-DB54-E337-F1D2-4373EBFEE1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80038" y="1838794"/>
            <a:ext cx="2075676" cy="795676"/>
          </a:xfrm>
          <a:prstGeom prst="rect">
            <a:avLst/>
          </a:prstGeom>
        </p:spPr>
      </p:pic>
      <p:grpSp>
        <p:nvGrpSpPr>
          <p:cNvPr id="3" name="Group 2">
            <a:extLst>
              <a:ext uri="{FF2B5EF4-FFF2-40B4-BE49-F238E27FC236}">
                <a16:creationId xmlns:a16="http://schemas.microsoft.com/office/drawing/2014/main" id="{A286A1C8-E01B-D593-3A9D-1507714E9E9F}"/>
              </a:ext>
            </a:extLst>
          </p:cNvPr>
          <p:cNvGrpSpPr/>
          <p:nvPr userDrawn="1"/>
        </p:nvGrpSpPr>
        <p:grpSpPr>
          <a:xfrm>
            <a:off x="-2421431" y="-1526286"/>
            <a:ext cx="8517431" cy="9722323"/>
            <a:chOff x="-4358576" y="-2747315"/>
            <a:chExt cx="15331376" cy="17500182"/>
          </a:xfrm>
        </p:grpSpPr>
        <p:sp>
          <p:nvSpPr>
            <p:cNvPr id="12" name="Right Triangle 11">
              <a:extLst>
                <a:ext uri="{FF2B5EF4-FFF2-40B4-BE49-F238E27FC236}">
                  <a16:creationId xmlns:a16="http://schemas.microsoft.com/office/drawing/2014/main" id="{5B859243-D91C-C69C-7C59-96B7AF36802D}"/>
                </a:ext>
              </a:extLst>
            </p:cNvPr>
            <p:cNvSpPr/>
            <p:nvPr userDrawn="1"/>
          </p:nvSpPr>
          <p:spPr>
            <a:xfrm>
              <a:off x="0" y="0"/>
              <a:ext cx="10972800" cy="12344400"/>
            </a:xfrm>
            <a:prstGeom prst="rtTriangle">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3" name="Right Triangle 12">
              <a:extLst>
                <a:ext uri="{FF2B5EF4-FFF2-40B4-BE49-F238E27FC236}">
                  <a16:creationId xmlns:a16="http://schemas.microsoft.com/office/drawing/2014/main" id="{61819916-F4F5-413C-1547-88C0581C5550}"/>
                </a:ext>
              </a:extLst>
            </p:cNvPr>
            <p:cNvSpPr/>
            <p:nvPr userDrawn="1"/>
          </p:nvSpPr>
          <p:spPr>
            <a:xfrm flipV="1">
              <a:off x="0" y="0"/>
              <a:ext cx="10801884" cy="12344400"/>
            </a:xfrm>
            <a:prstGeom prst="rtTriangle">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4" name="Right Triangle 3">
              <a:extLst>
                <a:ext uri="{FF2B5EF4-FFF2-40B4-BE49-F238E27FC236}">
                  <a16:creationId xmlns:a16="http://schemas.microsoft.com/office/drawing/2014/main" id="{1C9F753C-1C13-2C5B-652F-8AC756B49A53}"/>
                </a:ext>
              </a:extLst>
            </p:cNvPr>
            <p:cNvSpPr/>
            <p:nvPr userDrawn="1"/>
          </p:nvSpPr>
          <p:spPr>
            <a:xfrm rot="13487843">
              <a:off x="-4358576" y="1794390"/>
              <a:ext cx="8703081" cy="875562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4" name="Parallelogram 13">
              <a:extLst>
                <a:ext uri="{FF2B5EF4-FFF2-40B4-BE49-F238E27FC236}">
                  <a16:creationId xmlns:a16="http://schemas.microsoft.com/office/drawing/2014/main" id="{71BF2B95-4D31-7B32-6A93-0373476AE4F0}"/>
                </a:ext>
              </a:extLst>
            </p:cNvPr>
            <p:cNvSpPr/>
            <p:nvPr userDrawn="1"/>
          </p:nvSpPr>
          <p:spPr>
            <a:xfrm rot="2075180">
              <a:off x="2960618" y="2836523"/>
              <a:ext cx="4770319" cy="11916344"/>
            </a:xfrm>
            <a:custGeom>
              <a:avLst/>
              <a:gdLst>
                <a:gd name="connsiteX0" fmla="*/ 0 w 5173579"/>
                <a:gd name="connsiteY0" fmla="*/ 9649326 h 9649326"/>
                <a:gd name="connsiteX1" fmla="*/ 1293395 w 5173579"/>
                <a:gd name="connsiteY1" fmla="*/ 0 h 9649326"/>
                <a:gd name="connsiteX2" fmla="*/ 5173579 w 5173579"/>
                <a:gd name="connsiteY2" fmla="*/ 0 h 9649326"/>
                <a:gd name="connsiteX3" fmla="*/ 3880184 w 5173579"/>
                <a:gd name="connsiteY3" fmla="*/ 9649326 h 9649326"/>
                <a:gd name="connsiteX4" fmla="*/ 0 w 5173579"/>
                <a:gd name="connsiteY4" fmla="*/ 9649326 h 9649326"/>
                <a:gd name="connsiteX0" fmla="*/ 0 w 5173579"/>
                <a:gd name="connsiteY0" fmla="*/ 9654120 h 9654120"/>
                <a:gd name="connsiteX1" fmla="*/ 1173174 w 5173579"/>
                <a:gd name="connsiteY1" fmla="*/ 0 h 9654120"/>
                <a:gd name="connsiteX2" fmla="*/ 5173579 w 5173579"/>
                <a:gd name="connsiteY2" fmla="*/ 4794 h 9654120"/>
                <a:gd name="connsiteX3" fmla="*/ 3880184 w 5173579"/>
                <a:gd name="connsiteY3" fmla="*/ 9654120 h 9654120"/>
                <a:gd name="connsiteX4" fmla="*/ 0 w 5173579"/>
                <a:gd name="connsiteY4" fmla="*/ 9654120 h 9654120"/>
                <a:gd name="connsiteX0" fmla="*/ 0 w 5173579"/>
                <a:gd name="connsiteY0" fmla="*/ 9654120 h 9654120"/>
                <a:gd name="connsiteX1" fmla="*/ 1173174 w 5173579"/>
                <a:gd name="connsiteY1" fmla="*/ 0 h 9654120"/>
                <a:gd name="connsiteX2" fmla="*/ 5173579 w 5173579"/>
                <a:gd name="connsiteY2" fmla="*/ 4794 h 9654120"/>
                <a:gd name="connsiteX3" fmla="*/ 4282810 w 5173579"/>
                <a:gd name="connsiteY3" fmla="*/ 6804383 h 9654120"/>
                <a:gd name="connsiteX4" fmla="*/ 0 w 5173579"/>
                <a:gd name="connsiteY4" fmla="*/ 9654120 h 9654120"/>
                <a:gd name="connsiteX0" fmla="*/ 0 w 5173579"/>
                <a:gd name="connsiteY0" fmla="*/ 9654120 h 9654120"/>
                <a:gd name="connsiteX1" fmla="*/ 1173174 w 5173579"/>
                <a:gd name="connsiteY1" fmla="*/ 0 h 9654120"/>
                <a:gd name="connsiteX2" fmla="*/ 5173579 w 5173579"/>
                <a:gd name="connsiteY2" fmla="*/ 4794 h 9654120"/>
                <a:gd name="connsiteX3" fmla="*/ 4241832 w 5173579"/>
                <a:gd name="connsiteY3" fmla="*/ 6744951 h 9654120"/>
                <a:gd name="connsiteX4" fmla="*/ 0 w 5173579"/>
                <a:gd name="connsiteY4" fmla="*/ 9654120 h 9654120"/>
                <a:gd name="connsiteX0" fmla="*/ 0 w 4770319"/>
                <a:gd name="connsiteY0" fmla="*/ 9654120 h 9654120"/>
                <a:gd name="connsiteX1" fmla="*/ 1173174 w 4770319"/>
                <a:gd name="connsiteY1" fmla="*/ 0 h 9654120"/>
                <a:gd name="connsiteX2" fmla="*/ 4770319 w 4770319"/>
                <a:gd name="connsiteY2" fmla="*/ 2387309 h 9654120"/>
                <a:gd name="connsiteX3" fmla="*/ 4241832 w 4770319"/>
                <a:gd name="connsiteY3" fmla="*/ 6744951 h 9654120"/>
                <a:gd name="connsiteX4" fmla="*/ 0 w 4770319"/>
                <a:gd name="connsiteY4" fmla="*/ 9654120 h 9654120"/>
                <a:gd name="connsiteX0" fmla="*/ 0 w 4770319"/>
                <a:gd name="connsiteY0" fmla="*/ 11834458 h 11834458"/>
                <a:gd name="connsiteX1" fmla="*/ 1452778 w 4770319"/>
                <a:gd name="connsiteY1" fmla="*/ 0 h 11834458"/>
                <a:gd name="connsiteX2" fmla="*/ 4770319 w 4770319"/>
                <a:gd name="connsiteY2" fmla="*/ 4567647 h 11834458"/>
                <a:gd name="connsiteX3" fmla="*/ 4241832 w 4770319"/>
                <a:gd name="connsiteY3" fmla="*/ 8925289 h 11834458"/>
                <a:gd name="connsiteX4" fmla="*/ 0 w 4770319"/>
                <a:gd name="connsiteY4" fmla="*/ 11834458 h 11834458"/>
                <a:gd name="connsiteX0" fmla="*/ 0 w 4770319"/>
                <a:gd name="connsiteY0" fmla="*/ 11834458 h 11834458"/>
                <a:gd name="connsiteX1" fmla="*/ 1452778 w 4770319"/>
                <a:gd name="connsiteY1" fmla="*/ 0 h 11834458"/>
                <a:gd name="connsiteX2" fmla="*/ 4770319 w 4770319"/>
                <a:gd name="connsiteY2" fmla="*/ 4567647 h 11834458"/>
                <a:gd name="connsiteX3" fmla="*/ 4234199 w 4770319"/>
                <a:gd name="connsiteY3" fmla="*/ 8914194 h 11834458"/>
                <a:gd name="connsiteX4" fmla="*/ 0 w 4770319"/>
                <a:gd name="connsiteY4" fmla="*/ 11834458 h 11834458"/>
                <a:gd name="connsiteX0" fmla="*/ 0 w 4770319"/>
                <a:gd name="connsiteY0" fmla="*/ 11893133 h 11893133"/>
                <a:gd name="connsiteX1" fmla="*/ 1395908 w 4770319"/>
                <a:gd name="connsiteY1" fmla="*/ 0 h 11893133"/>
                <a:gd name="connsiteX2" fmla="*/ 4770319 w 4770319"/>
                <a:gd name="connsiteY2" fmla="*/ 4626322 h 11893133"/>
                <a:gd name="connsiteX3" fmla="*/ 4234199 w 4770319"/>
                <a:gd name="connsiteY3" fmla="*/ 8972869 h 11893133"/>
                <a:gd name="connsiteX4" fmla="*/ 0 w 4770319"/>
                <a:gd name="connsiteY4" fmla="*/ 11893133 h 11893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0319" h="11893133">
                  <a:moveTo>
                    <a:pt x="0" y="11893133"/>
                  </a:moveTo>
                  <a:lnTo>
                    <a:pt x="1395908" y="0"/>
                  </a:lnTo>
                  <a:lnTo>
                    <a:pt x="4770319" y="4626322"/>
                  </a:lnTo>
                  <a:lnTo>
                    <a:pt x="4234199" y="8972869"/>
                  </a:lnTo>
                  <a:lnTo>
                    <a:pt x="0" y="11893133"/>
                  </a:lnTo>
                  <a:close/>
                </a:path>
              </a:pathLst>
            </a:custGeom>
            <a:solidFill>
              <a:srgbClr val="3F8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5" name="Parallelogram 13">
              <a:extLst>
                <a:ext uri="{FF2B5EF4-FFF2-40B4-BE49-F238E27FC236}">
                  <a16:creationId xmlns:a16="http://schemas.microsoft.com/office/drawing/2014/main" id="{F95D21D0-C1F7-8B2E-A198-138266299AE2}"/>
                </a:ext>
              </a:extLst>
            </p:cNvPr>
            <p:cNvSpPr/>
            <p:nvPr userDrawn="1"/>
          </p:nvSpPr>
          <p:spPr>
            <a:xfrm rot="8425880" flipH="1">
              <a:off x="3385128" y="-2747315"/>
              <a:ext cx="4217374" cy="12145347"/>
            </a:xfrm>
            <a:custGeom>
              <a:avLst/>
              <a:gdLst>
                <a:gd name="connsiteX0" fmla="*/ 0 w 5173579"/>
                <a:gd name="connsiteY0" fmla="*/ 9649326 h 9649326"/>
                <a:gd name="connsiteX1" fmla="*/ 1293395 w 5173579"/>
                <a:gd name="connsiteY1" fmla="*/ 0 h 9649326"/>
                <a:gd name="connsiteX2" fmla="*/ 5173579 w 5173579"/>
                <a:gd name="connsiteY2" fmla="*/ 0 h 9649326"/>
                <a:gd name="connsiteX3" fmla="*/ 3880184 w 5173579"/>
                <a:gd name="connsiteY3" fmla="*/ 9649326 h 9649326"/>
                <a:gd name="connsiteX4" fmla="*/ 0 w 5173579"/>
                <a:gd name="connsiteY4" fmla="*/ 9649326 h 9649326"/>
                <a:gd name="connsiteX0" fmla="*/ 0 w 5173579"/>
                <a:gd name="connsiteY0" fmla="*/ 9654120 h 9654120"/>
                <a:gd name="connsiteX1" fmla="*/ 1173174 w 5173579"/>
                <a:gd name="connsiteY1" fmla="*/ 0 h 9654120"/>
                <a:gd name="connsiteX2" fmla="*/ 5173579 w 5173579"/>
                <a:gd name="connsiteY2" fmla="*/ 4794 h 9654120"/>
                <a:gd name="connsiteX3" fmla="*/ 3880184 w 5173579"/>
                <a:gd name="connsiteY3" fmla="*/ 9654120 h 9654120"/>
                <a:gd name="connsiteX4" fmla="*/ 0 w 5173579"/>
                <a:gd name="connsiteY4" fmla="*/ 9654120 h 9654120"/>
                <a:gd name="connsiteX0" fmla="*/ 0 w 5173579"/>
                <a:gd name="connsiteY0" fmla="*/ 9654120 h 9654120"/>
                <a:gd name="connsiteX1" fmla="*/ 1173174 w 5173579"/>
                <a:gd name="connsiteY1" fmla="*/ 0 h 9654120"/>
                <a:gd name="connsiteX2" fmla="*/ 5173579 w 5173579"/>
                <a:gd name="connsiteY2" fmla="*/ 4794 h 9654120"/>
                <a:gd name="connsiteX3" fmla="*/ 4282810 w 5173579"/>
                <a:gd name="connsiteY3" fmla="*/ 6804383 h 9654120"/>
                <a:gd name="connsiteX4" fmla="*/ 0 w 5173579"/>
                <a:gd name="connsiteY4" fmla="*/ 9654120 h 9654120"/>
                <a:gd name="connsiteX0" fmla="*/ 0 w 5173579"/>
                <a:gd name="connsiteY0" fmla="*/ 9654120 h 9654120"/>
                <a:gd name="connsiteX1" fmla="*/ 1173174 w 5173579"/>
                <a:gd name="connsiteY1" fmla="*/ 0 h 9654120"/>
                <a:gd name="connsiteX2" fmla="*/ 5173579 w 5173579"/>
                <a:gd name="connsiteY2" fmla="*/ 4794 h 9654120"/>
                <a:gd name="connsiteX3" fmla="*/ 4241832 w 5173579"/>
                <a:gd name="connsiteY3" fmla="*/ 6744951 h 9654120"/>
                <a:gd name="connsiteX4" fmla="*/ 0 w 5173579"/>
                <a:gd name="connsiteY4" fmla="*/ 9654120 h 9654120"/>
                <a:gd name="connsiteX0" fmla="*/ 0 w 4770319"/>
                <a:gd name="connsiteY0" fmla="*/ 9654120 h 9654120"/>
                <a:gd name="connsiteX1" fmla="*/ 1173174 w 4770319"/>
                <a:gd name="connsiteY1" fmla="*/ 0 h 9654120"/>
                <a:gd name="connsiteX2" fmla="*/ 4770319 w 4770319"/>
                <a:gd name="connsiteY2" fmla="*/ 2387309 h 9654120"/>
                <a:gd name="connsiteX3" fmla="*/ 4241832 w 4770319"/>
                <a:gd name="connsiteY3" fmla="*/ 6744951 h 9654120"/>
                <a:gd name="connsiteX4" fmla="*/ 0 w 4770319"/>
                <a:gd name="connsiteY4" fmla="*/ 9654120 h 9654120"/>
                <a:gd name="connsiteX0" fmla="*/ 0 w 4770319"/>
                <a:gd name="connsiteY0" fmla="*/ 11834458 h 11834458"/>
                <a:gd name="connsiteX1" fmla="*/ 1452778 w 4770319"/>
                <a:gd name="connsiteY1" fmla="*/ 0 h 11834458"/>
                <a:gd name="connsiteX2" fmla="*/ 4770319 w 4770319"/>
                <a:gd name="connsiteY2" fmla="*/ 4567647 h 11834458"/>
                <a:gd name="connsiteX3" fmla="*/ 4241832 w 4770319"/>
                <a:gd name="connsiteY3" fmla="*/ 8925289 h 11834458"/>
                <a:gd name="connsiteX4" fmla="*/ 0 w 4770319"/>
                <a:gd name="connsiteY4" fmla="*/ 11834458 h 11834458"/>
                <a:gd name="connsiteX0" fmla="*/ 0 w 3758701"/>
                <a:gd name="connsiteY0" fmla="*/ 12193226 h 12193226"/>
                <a:gd name="connsiteX1" fmla="*/ 441160 w 3758701"/>
                <a:gd name="connsiteY1" fmla="*/ 0 h 12193226"/>
                <a:gd name="connsiteX2" fmla="*/ 3758701 w 3758701"/>
                <a:gd name="connsiteY2" fmla="*/ 4567647 h 12193226"/>
                <a:gd name="connsiteX3" fmla="*/ 3230214 w 3758701"/>
                <a:gd name="connsiteY3" fmla="*/ 8925289 h 12193226"/>
                <a:gd name="connsiteX4" fmla="*/ 0 w 3758701"/>
                <a:gd name="connsiteY4" fmla="*/ 12193226 h 12193226"/>
                <a:gd name="connsiteX0" fmla="*/ 0 w 3758701"/>
                <a:gd name="connsiteY0" fmla="*/ 12193226 h 12193226"/>
                <a:gd name="connsiteX1" fmla="*/ 441160 w 3758701"/>
                <a:gd name="connsiteY1" fmla="*/ 0 h 12193226"/>
                <a:gd name="connsiteX2" fmla="*/ 3758701 w 3758701"/>
                <a:gd name="connsiteY2" fmla="*/ 4567647 h 12193226"/>
                <a:gd name="connsiteX3" fmla="*/ 3382557 w 3758701"/>
                <a:gd name="connsiteY3" fmla="*/ 9197087 h 12193226"/>
                <a:gd name="connsiteX4" fmla="*/ 0 w 3758701"/>
                <a:gd name="connsiteY4" fmla="*/ 12193226 h 12193226"/>
                <a:gd name="connsiteX0" fmla="*/ 0 w 3758701"/>
                <a:gd name="connsiteY0" fmla="*/ 11937534 h 11937534"/>
                <a:gd name="connsiteX1" fmla="*/ 434410 w 3758701"/>
                <a:gd name="connsiteY1" fmla="*/ 0 h 11937534"/>
                <a:gd name="connsiteX2" fmla="*/ 3758701 w 3758701"/>
                <a:gd name="connsiteY2" fmla="*/ 4311955 h 11937534"/>
                <a:gd name="connsiteX3" fmla="*/ 3382557 w 3758701"/>
                <a:gd name="connsiteY3" fmla="*/ 8941395 h 11937534"/>
                <a:gd name="connsiteX4" fmla="*/ 0 w 3758701"/>
                <a:gd name="connsiteY4" fmla="*/ 11937534 h 11937534"/>
                <a:gd name="connsiteX0" fmla="*/ 0 w 3758701"/>
                <a:gd name="connsiteY0" fmla="*/ 12147583 h 12147583"/>
                <a:gd name="connsiteX1" fmla="*/ 435222 w 3758701"/>
                <a:gd name="connsiteY1" fmla="*/ 0 h 12147583"/>
                <a:gd name="connsiteX2" fmla="*/ 3758701 w 3758701"/>
                <a:gd name="connsiteY2" fmla="*/ 4522004 h 12147583"/>
                <a:gd name="connsiteX3" fmla="*/ 3382557 w 3758701"/>
                <a:gd name="connsiteY3" fmla="*/ 9151444 h 12147583"/>
                <a:gd name="connsiteX4" fmla="*/ 0 w 3758701"/>
                <a:gd name="connsiteY4" fmla="*/ 12147583 h 12147583"/>
                <a:gd name="connsiteX0" fmla="*/ 0 w 3718247"/>
                <a:gd name="connsiteY0" fmla="*/ 12094610 h 12094610"/>
                <a:gd name="connsiteX1" fmla="*/ 394768 w 3718247"/>
                <a:gd name="connsiteY1" fmla="*/ 0 h 12094610"/>
                <a:gd name="connsiteX2" fmla="*/ 3718247 w 3718247"/>
                <a:gd name="connsiteY2" fmla="*/ 4522004 h 12094610"/>
                <a:gd name="connsiteX3" fmla="*/ 3342103 w 3718247"/>
                <a:gd name="connsiteY3" fmla="*/ 9151444 h 12094610"/>
                <a:gd name="connsiteX4" fmla="*/ 0 w 3718247"/>
                <a:gd name="connsiteY4" fmla="*/ 12094610 h 12094610"/>
                <a:gd name="connsiteX0" fmla="*/ 0 w 3734266"/>
                <a:gd name="connsiteY0" fmla="*/ 12094610 h 12094610"/>
                <a:gd name="connsiteX1" fmla="*/ 394768 w 3734266"/>
                <a:gd name="connsiteY1" fmla="*/ 0 h 12094610"/>
                <a:gd name="connsiteX2" fmla="*/ 3734266 w 3734266"/>
                <a:gd name="connsiteY2" fmla="*/ 4542648 h 12094610"/>
                <a:gd name="connsiteX3" fmla="*/ 3342103 w 3734266"/>
                <a:gd name="connsiteY3" fmla="*/ 9151444 h 12094610"/>
                <a:gd name="connsiteX4" fmla="*/ 0 w 3734266"/>
                <a:gd name="connsiteY4" fmla="*/ 12094610 h 12094610"/>
                <a:gd name="connsiteX0" fmla="*/ 0 w 3756611"/>
                <a:gd name="connsiteY0" fmla="*/ 12094610 h 12094610"/>
                <a:gd name="connsiteX1" fmla="*/ 394768 w 3756611"/>
                <a:gd name="connsiteY1" fmla="*/ 0 h 12094610"/>
                <a:gd name="connsiteX2" fmla="*/ 3756611 w 3756611"/>
                <a:gd name="connsiteY2" fmla="*/ 4592468 h 12094610"/>
                <a:gd name="connsiteX3" fmla="*/ 3342103 w 3756611"/>
                <a:gd name="connsiteY3" fmla="*/ 9151444 h 12094610"/>
                <a:gd name="connsiteX4" fmla="*/ 0 w 3756611"/>
                <a:gd name="connsiteY4" fmla="*/ 12094610 h 12094610"/>
                <a:gd name="connsiteX0" fmla="*/ 0 w 3764149"/>
                <a:gd name="connsiteY0" fmla="*/ 12094610 h 12094610"/>
                <a:gd name="connsiteX1" fmla="*/ 394768 w 3764149"/>
                <a:gd name="connsiteY1" fmla="*/ 0 h 12094610"/>
                <a:gd name="connsiteX2" fmla="*/ 3764149 w 3764149"/>
                <a:gd name="connsiteY2" fmla="*/ 4559190 h 12094610"/>
                <a:gd name="connsiteX3" fmla="*/ 3342103 w 3764149"/>
                <a:gd name="connsiteY3" fmla="*/ 9151444 h 12094610"/>
                <a:gd name="connsiteX4" fmla="*/ 0 w 3764149"/>
                <a:gd name="connsiteY4" fmla="*/ 12094610 h 12094610"/>
                <a:gd name="connsiteX0" fmla="*/ 0 w 3769966"/>
                <a:gd name="connsiteY0" fmla="*/ 12094610 h 12094610"/>
                <a:gd name="connsiteX1" fmla="*/ 394768 w 3769966"/>
                <a:gd name="connsiteY1" fmla="*/ 0 h 12094610"/>
                <a:gd name="connsiteX2" fmla="*/ 3769966 w 3769966"/>
                <a:gd name="connsiteY2" fmla="*/ 4545190 h 12094610"/>
                <a:gd name="connsiteX3" fmla="*/ 3342103 w 3769966"/>
                <a:gd name="connsiteY3" fmla="*/ 9151444 h 12094610"/>
                <a:gd name="connsiteX4" fmla="*/ 0 w 3769966"/>
                <a:gd name="connsiteY4" fmla="*/ 12094610 h 12094610"/>
                <a:gd name="connsiteX0" fmla="*/ 0 w 3824271"/>
                <a:gd name="connsiteY0" fmla="*/ 12094610 h 12094610"/>
                <a:gd name="connsiteX1" fmla="*/ 394768 w 3824271"/>
                <a:gd name="connsiteY1" fmla="*/ 0 h 12094610"/>
                <a:gd name="connsiteX2" fmla="*/ 3824271 w 3824271"/>
                <a:gd name="connsiteY2" fmla="*/ 4550687 h 12094610"/>
                <a:gd name="connsiteX3" fmla="*/ 3342103 w 3824271"/>
                <a:gd name="connsiteY3" fmla="*/ 9151444 h 12094610"/>
                <a:gd name="connsiteX4" fmla="*/ 0 w 3824271"/>
                <a:gd name="connsiteY4" fmla="*/ 12094610 h 12094610"/>
                <a:gd name="connsiteX0" fmla="*/ 0 w 3926781"/>
                <a:gd name="connsiteY0" fmla="*/ 12094610 h 12094610"/>
                <a:gd name="connsiteX1" fmla="*/ 394768 w 3926781"/>
                <a:gd name="connsiteY1" fmla="*/ 0 h 12094610"/>
                <a:gd name="connsiteX2" fmla="*/ 3926781 w 3926781"/>
                <a:gd name="connsiteY2" fmla="*/ 4566893 h 12094610"/>
                <a:gd name="connsiteX3" fmla="*/ 3342103 w 3926781"/>
                <a:gd name="connsiteY3" fmla="*/ 9151444 h 12094610"/>
                <a:gd name="connsiteX4" fmla="*/ 0 w 3926781"/>
                <a:gd name="connsiteY4" fmla="*/ 12094610 h 12094610"/>
                <a:gd name="connsiteX0" fmla="*/ 0 w 3952346"/>
                <a:gd name="connsiteY0" fmla="*/ 12094610 h 12094610"/>
                <a:gd name="connsiteX1" fmla="*/ 394768 w 3952346"/>
                <a:gd name="connsiteY1" fmla="*/ 0 h 12094610"/>
                <a:gd name="connsiteX2" fmla="*/ 3952346 w 3952346"/>
                <a:gd name="connsiteY2" fmla="*/ 4586962 h 12094610"/>
                <a:gd name="connsiteX3" fmla="*/ 3342103 w 3952346"/>
                <a:gd name="connsiteY3" fmla="*/ 9151444 h 12094610"/>
                <a:gd name="connsiteX4" fmla="*/ 0 w 3952346"/>
                <a:gd name="connsiteY4" fmla="*/ 12094610 h 12094610"/>
                <a:gd name="connsiteX0" fmla="*/ 0 w 3943563"/>
                <a:gd name="connsiteY0" fmla="*/ 12094610 h 12094610"/>
                <a:gd name="connsiteX1" fmla="*/ 394768 w 3943563"/>
                <a:gd name="connsiteY1" fmla="*/ 0 h 12094610"/>
                <a:gd name="connsiteX2" fmla="*/ 3943563 w 3943563"/>
                <a:gd name="connsiteY2" fmla="*/ 4562765 h 12094610"/>
                <a:gd name="connsiteX3" fmla="*/ 3342103 w 3943563"/>
                <a:gd name="connsiteY3" fmla="*/ 9151444 h 12094610"/>
                <a:gd name="connsiteX4" fmla="*/ 0 w 3943563"/>
                <a:gd name="connsiteY4" fmla="*/ 12094610 h 12094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563" h="12094610">
                  <a:moveTo>
                    <a:pt x="0" y="12094610"/>
                  </a:moveTo>
                  <a:lnTo>
                    <a:pt x="394768" y="0"/>
                  </a:lnTo>
                  <a:lnTo>
                    <a:pt x="3943563" y="4562765"/>
                  </a:lnTo>
                  <a:lnTo>
                    <a:pt x="3342103" y="9151444"/>
                  </a:lnTo>
                  <a:lnTo>
                    <a:pt x="0" y="12094610"/>
                  </a:lnTo>
                  <a:close/>
                </a:path>
              </a:pathLst>
            </a:custGeom>
            <a:solidFill>
              <a:srgbClr val="6FC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grpSp>
      <p:sp>
        <p:nvSpPr>
          <p:cNvPr id="10" name="Text Placeholder 15">
            <a:extLst>
              <a:ext uri="{FF2B5EF4-FFF2-40B4-BE49-F238E27FC236}">
                <a16:creationId xmlns:a16="http://schemas.microsoft.com/office/drawing/2014/main" id="{89D7E75C-7FF4-B5DB-908B-43099D5D03D5}"/>
              </a:ext>
            </a:extLst>
          </p:cNvPr>
          <p:cNvSpPr>
            <a:spLocks noGrp="1"/>
          </p:cNvSpPr>
          <p:nvPr>
            <p:ph type="body" sz="quarter" idx="13" hasCustomPrompt="1"/>
          </p:nvPr>
        </p:nvSpPr>
        <p:spPr>
          <a:xfrm>
            <a:off x="4601449" y="3769448"/>
            <a:ext cx="7590550" cy="716187"/>
          </a:xfrm>
          <a:prstGeom prst="rect">
            <a:avLst/>
          </a:prstGeom>
        </p:spPr>
        <p:txBody>
          <a:bodyPr lIns="0" tIns="0" rIns="182880" bIns="0" anchor="t">
            <a:noAutofit/>
          </a:bodyPr>
          <a:lstStyle>
            <a:lvl1pPr marL="406433" marR="0" indent="0" algn="l" defTabSz="914473" rtl="0" eaLnBrk="1" fontAlgn="auto" latinLnBrk="0" hangingPunct="1">
              <a:lnSpc>
                <a:spcPct val="100000"/>
              </a:lnSpc>
              <a:spcBef>
                <a:spcPts val="0"/>
              </a:spcBef>
              <a:spcAft>
                <a:spcPts val="0"/>
              </a:spcAft>
              <a:buClrTx/>
              <a:buSzTx/>
              <a:buFont typeface="Arial" panose="020B0604020202020204" pitchFamily="34" charset="0"/>
              <a:buNone/>
              <a:tabLst/>
              <a:defRPr sz="2800">
                <a:solidFill>
                  <a:srgbClr val="595959"/>
                </a:solidFill>
                <a:effectLst/>
                <a:latin typeface="+mj-lt"/>
              </a:defRPr>
            </a:lvl1pPr>
          </a:lstStyle>
          <a:p>
            <a:pPr lvl="0"/>
            <a:r>
              <a:rPr lang="en-US" dirty="0"/>
              <a:t>Click to add subtitle</a:t>
            </a:r>
          </a:p>
        </p:txBody>
      </p:sp>
    </p:spTree>
    <p:extLst>
      <p:ext uri="{BB962C8B-B14F-4D97-AF65-F5344CB8AC3E}">
        <p14:creationId xmlns:p14="http://schemas.microsoft.com/office/powerpoint/2010/main" val="6528818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Numbered Section Divider - Blu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DA4D00A-3DE7-455D-996E-5B9A8C59A4A1}"/>
              </a:ext>
            </a:extLst>
          </p:cNvPr>
          <p:cNvSpPr/>
          <p:nvPr userDrawn="1"/>
        </p:nvSpPr>
        <p:spPr>
          <a:xfrm>
            <a:off x="199699" y="235278"/>
            <a:ext cx="11792607" cy="6409997"/>
          </a:xfrm>
          <a:prstGeom prst="rect">
            <a:avLst/>
          </a:prstGeom>
          <a:solidFill>
            <a:srgbClr val="007AC3"/>
          </a:solidFill>
        </p:spPr>
        <p:txBody>
          <a:bodyPr vert="horz" lIns="274320" tIns="0" rIns="274320" bIns="0" rtlCol="0" anchor="ctr" anchorCtr="0">
            <a:noAutofit/>
          </a:bodyPr>
          <a:lstStyle/>
          <a:p>
            <a:pPr marL="914546" lvl="0">
              <a:lnSpc>
                <a:spcPct val="100000"/>
              </a:lnSpc>
              <a:spcBef>
                <a:spcPct val="0"/>
              </a:spcBef>
              <a:buNone/>
            </a:pPr>
            <a:endParaRPr lang="en-US" sz="3600" cap="all" baseline="0">
              <a:solidFill>
                <a:schemeClr val="bg1"/>
              </a:solidFill>
              <a:effectLst>
                <a:outerShdw blurRad="50800" dist="38100" dir="2700000" algn="tl" rotWithShape="0">
                  <a:prstClr val="black">
                    <a:alpha val="40000"/>
                  </a:prstClr>
                </a:outerShdw>
              </a:effectLst>
              <a:latin typeface="Oswald Regular" pitchFamily="2" charset="0"/>
              <a:ea typeface="+mj-ea"/>
              <a:cs typeface="Arial" panose="020B0604020202020204" pitchFamily="34" charset="0"/>
            </a:endParaRPr>
          </a:p>
        </p:txBody>
      </p:sp>
      <p:sp>
        <p:nvSpPr>
          <p:cNvPr id="2" name="Title 1">
            <a:extLst>
              <a:ext uri="{FF2B5EF4-FFF2-40B4-BE49-F238E27FC236}">
                <a16:creationId xmlns:a16="http://schemas.microsoft.com/office/drawing/2014/main" id="{85950B4A-3376-41E4-906A-8F38C2079914}"/>
              </a:ext>
            </a:extLst>
          </p:cNvPr>
          <p:cNvSpPr>
            <a:spLocks noGrp="1"/>
          </p:cNvSpPr>
          <p:nvPr>
            <p:ph type="title" hasCustomPrompt="1"/>
          </p:nvPr>
        </p:nvSpPr>
        <p:spPr>
          <a:xfrm>
            <a:off x="1471453" y="2629626"/>
            <a:ext cx="10121459" cy="905987"/>
          </a:xfrm>
          <a:prstGeom prst="rect">
            <a:avLst/>
          </a:prstGeom>
          <a:noFill/>
        </p:spPr>
        <p:txBody>
          <a:bodyPr lIns="0" rIns="0" anchor="ctr"/>
          <a:lstStyle>
            <a:lvl1pPr marL="0">
              <a:defRPr>
                <a:solidFill>
                  <a:schemeClr val="bg1"/>
                </a:solidFill>
                <a:effectLst/>
              </a:defRPr>
            </a:lvl1pPr>
          </a:lstStyle>
          <a:p>
            <a:r>
              <a:rPr lang="en-US" dirty="0"/>
              <a:t>Click to edit slide divider header</a:t>
            </a:r>
          </a:p>
        </p:txBody>
      </p:sp>
      <p:sp>
        <p:nvSpPr>
          <p:cNvPr id="5" name="Text Placeholder 15">
            <a:extLst>
              <a:ext uri="{FF2B5EF4-FFF2-40B4-BE49-F238E27FC236}">
                <a16:creationId xmlns:a16="http://schemas.microsoft.com/office/drawing/2014/main" id="{9DEC1CE1-1CCB-4E25-90C7-2521C5F069F8}"/>
              </a:ext>
            </a:extLst>
          </p:cNvPr>
          <p:cNvSpPr>
            <a:spLocks noGrp="1"/>
          </p:cNvSpPr>
          <p:nvPr>
            <p:ph type="body" sz="quarter" idx="13" hasCustomPrompt="1"/>
          </p:nvPr>
        </p:nvSpPr>
        <p:spPr>
          <a:xfrm>
            <a:off x="1471453" y="3550330"/>
            <a:ext cx="10121459" cy="716187"/>
          </a:xfrm>
          <a:prstGeom prst="rect">
            <a:avLst/>
          </a:prstGeom>
        </p:spPr>
        <p:txBody>
          <a:bodyPr lIns="0" tIns="0" rIns="182880" bIns="0" anchor="ctr">
            <a:noAutofit/>
          </a:bodyPr>
          <a:lstStyle>
            <a:lvl1pPr marL="0" marR="0" indent="0" algn="l" defTabSz="914546" rtl="0" eaLnBrk="1" fontAlgn="auto" latinLnBrk="0" hangingPunct="1">
              <a:lnSpc>
                <a:spcPct val="100000"/>
              </a:lnSpc>
              <a:spcBef>
                <a:spcPts val="0"/>
              </a:spcBef>
              <a:spcAft>
                <a:spcPts val="0"/>
              </a:spcAft>
              <a:buClrTx/>
              <a:buSzTx/>
              <a:buFont typeface="Arial" panose="020B0604020202020204" pitchFamily="34" charset="0"/>
              <a:buNone/>
              <a:tabLst/>
              <a:defRPr sz="2800">
                <a:solidFill>
                  <a:schemeClr val="bg1"/>
                </a:solidFill>
                <a:effectLst/>
                <a:latin typeface="+mj-lt"/>
              </a:defRPr>
            </a:lvl1pPr>
          </a:lstStyle>
          <a:p>
            <a:pPr lvl="0"/>
            <a:r>
              <a:rPr lang="en-US" dirty="0"/>
              <a:t>Click to add subtitle</a:t>
            </a:r>
          </a:p>
        </p:txBody>
      </p:sp>
      <p:sp>
        <p:nvSpPr>
          <p:cNvPr id="8" name="Text Placeholder 7">
            <a:extLst>
              <a:ext uri="{FF2B5EF4-FFF2-40B4-BE49-F238E27FC236}">
                <a16:creationId xmlns:a16="http://schemas.microsoft.com/office/drawing/2014/main" id="{4DC4F9C3-80FD-4DB9-B6B4-BF56632736C0}"/>
              </a:ext>
            </a:extLst>
          </p:cNvPr>
          <p:cNvSpPr>
            <a:spLocks noGrp="1"/>
          </p:cNvSpPr>
          <p:nvPr>
            <p:ph type="body" sz="quarter" idx="14" hasCustomPrompt="1"/>
          </p:nvPr>
        </p:nvSpPr>
        <p:spPr>
          <a:xfrm>
            <a:off x="3" y="2591488"/>
            <a:ext cx="1271755" cy="1675029"/>
          </a:xfrm>
          <a:solidFill>
            <a:srgbClr val="6FC055"/>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normAutofit/>
          </a:bodyPr>
          <a:lstStyle>
            <a:lvl1pPr>
              <a:defRPr lang="en-US" sz="4800" spc="-200" baseline="0" dirty="0">
                <a:solidFill>
                  <a:schemeClr val="lt1"/>
                </a:solidFill>
                <a:latin typeface="Roboto Black" panose="02000000000000000000" pitchFamily="2" charset="0"/>
                <a:ea typeface="Roboto Black" panose="02000000000000000000" pitchFamily="2" charset="0"/>
                <a:cs typeface="Roboto Black" panose="02000000000000000000" pitchFamily="2" charset="0"/>
              </a:defRPr>
            </a:lvl1pPr>
          </a:lstStyle>
          <a:p>
            <a:pPr lvl="0" algn="ctr"/>
            <a:r>
              <a:rPr lang="en-US"/>
              <a:t>1</a:t>
            </a:r>
          </a:p>
        </p:txBody>
      </p:sp>
      <p:pic>
        <p:nvPicPr>
          <p:cNvPr id="6" name="Picture 5" descr="Icon&#10;&#10;Description automatically generated">
            <a:extLst>
              <a:ext uri="{FF2B5EF4-FFF2-40B4-BE49-F238E27FC236}">
                <a16:creationId xmlns:a16="http://schemas.microsoft.com/office/drawing/2014/main" id="{99463807-8727-2BEA-AC68-BBE7F3465EF9}"/>
              </a:ext>
            </a:extLst>
          </p:cNvPr>
          <p:cNvPicPr>
            <a:picLocks noChangeAspect="1"/>
          </p:cNvPicPr>
          <p:nvPr userDrawn="1"/>
        </p:nvPicPr>
        <p:blipFill>
          <a:blip r:embed="rId3" cstate="screen">
            <a:biLevel thresh="25000"/>
            <a:extLst>
              <a:ext uri="{28A0092B-C50C-407E-A947-70E740481C1C}">
                <a14:useLocalDpi xmlns:a14="http://schemas.microsoft.com/office/drawing/2010/main"/>
              </a:ext>
            </a:extLst>
          </a:blip>
          <a:stretch>
            <a:fillRect/>
          </a:stretch>
        </p:blipFill>
        <p:spPr>
          <a:xfrm>
            <a:off x="353125" y="6011851"/>
            <a:ext cx="1271755" cy="476908"/>
          </a:xfrm>
          <a:prstGeom prst="rect">
            <a:avLst/>
          </a:prstGeom>
        </p:spPr>
      </p:pic>
    </p:spTree>
    <p:custDataLst>
      <p:tags r:id="rId1"/>
    </p:custDataLst>
    <p:extLst>
      <p:ext uri="{BB962C8B-B14F-4D97-AF65-F5344CB8AC3E}">
        <p14:creationId xmlns:p14="http://schemas.microsoft.com/office/powerpoint/2010/main" val="28960546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 Column - Right Photo">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04E302A1-E17E-A346-908C-F294B6F7A319}"/>
              </a:ext>
            </a:extLst>
          </p:cNvPr>
          <p:cNvSpPr>
            <a:spLocks noGrp="1"/>
          </p:cNvSpPr>
          <p:nvPr>
            <p:ph sz="quarter" idx="14" hasCustomPrompt="1"/>
          </p:nvPr>
        </p:nvSpPr>
        <p:spPr>
          <a:xfrm>
            <a:off x="-1" y="2073898"/>
            <a:ext cx="7549601" cy="4065180"/>
          </a:xfrm>
        </p:spPr>
        <p:txBody>
          <a:bodyPr rIns="274320"/>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3" name="Title 10">
            <a:extLst>
              <a:ext uri="{FF2B5EF4-FFF2-40B4-BE49-F238E27FC236}">
                <a16:creationId xmlns:a16="http://schemas.microsoft.com/office/drawing/2014/main" id="{E6CE3B86-E5E1-D84F-B330-79E1C962C7E1}"/>
              </a:ext>
            </a:extLst>
          </p:cNvPr>
          <p:cNvSpPr>
            <a:spLocks noGrp="1"/>
          </p:cNvSpPr>
          <p:nvPr>
            <p:ph type="title" hasCustomPrompt="1"/>
          </p:nvPr>
        </p:nvSpPr>
        <p:spPr>
          <a:xfrm>
            <a:off x="0" y="0"/>
            <a:ext cx="7549600" cy="1287641"/>
          </a:xfrm>
        </p:spPr>
        <p:txBody>
          <a:bodyPr bIns="91440"/>
          <a:lstStyle/>
          <a:p>
            <a:r>
              <a:rPr lang="en-US"/>
              <a:t>Click to Add Title</a:t>
            </a:r>
          </a:p>
        </p:txBody>
      </p:sp>
      <p:sp>
        <p:nvSpPr>
          <p:cNvPr id="20" name="Subtitle 2">
            <a:extLst>
              <a:ext uri="{FF2B5EF4-FFF2-40B4-BE49-F238E27FC236}">
                <a16:creationId xmlns:a16="http://schemas.microsoft.com/office/drawing/2014/main" id="{AE54236F-B4C7-3E47-A199-6E69E6F64380}"/>
              </a:ext>
            </a:extLst>
          </p:cNvPr>
          <p:cNvSpPr>
            <a:spLocks noGrp="1"/>
          </p:cNvSpPr>
          <p:nvPr>
            <p:ph type="subTitle" idx="1" hasCustomPrompt="1"/>
          </p:nvPr>
        </p:nvSpPr>
        <p:spPr>
          <a:xfrm>
            <a:off x="0" y="1299314"/>
            <a:ext cx="7549597" cy="774584"/>
          </a:xfrm>
        </p:spPr>
        <p:txBody>
          <a:bodyPr tIns="0">
            <a:noAutofit/>
          </a:bodyPr>
          <a:lstStyle>
            <a:lvl1pPr marL="0" indent="0" algn="l">
              <a:lnSpc>
                <a:spcPts val="3000"/>
              </a:lnSpc>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6" name="Picture Placeholder 2">
            <a:extLst>
              <a:ext uri="{FF2B5EF4-FFF2-40B4-BE49-F238E27FC236}">
                <a16:creationId xmlns:a16="http://schemas.microsoft.com/office/drawing/2014/main" id="{2044349A-78C7-3A42-83C1-4A5F89D42E48}"/>
              </a:ext>
            </a:extLst>
          </p:cNvPr>
          <p:cNvSpPr>
            <a:spLocks noGrp="1"/>
          </p:cNvSpPr>
          <p:nvPr>
            <p:ph type="pic" sz="quarter" idx="16"/>
          </p:nvPr>
        </p:nvSpPr>
        <p:spPr>
          <a:xfrm>
            <a:off x="7549597" y="0"/>
            <a:ext cx="4641850" cy="6858000"/>
          </a:xfrm>
          <a:solidFill>
            <a:schemeClr val="tx2">
              <a:lumMod val="20000"/>
              <a:lumOff val="80000"/>
            </a:schemeClr>
          </a:solidFill>
        </p:spPr>
        <p:txBody>
          <a:bodyPr/>
          <a:lstStyle>
            <a:lvl1pPr algn="ctr">
              <a:defRPr/>
            </a:lvl1pPr>
          </a:lstStyle>
          <a:p>
            <a:r>
              <a:rPr lang="en-US"/>
              <a:t>Click icon to add picture</a:t>
            </a:r>
          </a:p>
        </p:txBody>
      </p:sp>
      <p:sp>
        <p:nvSpPr>
          <p:cNvPr id="7" name="TextBox 6">
            <a:extLst>
              <a:ext uri="{FF2B5EF4-FFF2-40B4-BE49-F238E27FC236}">
                <a16:creationId xmlns:a16="http://schemas.microsoft.com/office/drawing/2014/main" id="{48067326-E1B7-524E-A22E-76CB588FD07E}"/>
              </a:ext>
            </a:extLst>
          </p:cNvPr>
          <p:cNvSpPr txBox="1"/>
          <p:nvPr userDrawn="1"/>
        </p:nvSpPr>
        <p:spPr>
          <a:xfrm>
            <a:off x="4849986" y="6283465"/>
            <a:ext cx="2492028" cy="415498"/>
          </a:xfrm>
          <a:prstGeom prst="rect">
            <a:avLst/>
          </a:prstGeom>
          <a:noFill/>
        </p:spPr>
        <p:txBody>
          <a:bodyPr wrap="none" rIns="0" bIns="0" rtlCol="0">
            <a:spAutoFit/>
          </a:bodyPr>
          <a:lstStyle/>
          <a:p>
            <a:r>
              <a:rPr lang="en-US" sz="2400" b="1" i="1">
                <a:solidFill>
                  <a:schemeClr val="tx2"/>
                </a:solidFill>
              </a:rPr>
              <a:t>Connect &amp; Protect</a:t>
            </a:r>
          </a:p>
        </p:txBody>
      </p:sp>
      <p:pic>
        <p:nvPicPr>
          <p:cNvPr id="8" name="Picture 7">
            <a:extLst>
              <a:ext uri="{FF2B5EF4-FFF2-40B4-BE49-F238E27FC236}">
                <a16:creationId xmlns:a16="http://schemas.microsoft.com/office/drawing/2014/main" id="{452ED5AA-0282-5D4F-B2FF-DC7427AB1ABF}"/>
              </a:ext>
            </a:extLst>
          </p:cNvPr>
          <p:cNvPicPr>
            <a:picLocks noChangeAspect="1"/>
          </p:cNvPicPr>
          <p:nvPr userDrawn="1"/>
        </p:nvPicPr>
        <p:blipFill>
          <a:blip r:embed="rId2"/>
          <a:stretch>
            <a:fillRect/>
          </a:stretch>
        </p:blipFill>
        <p:spPr>
          <a:xfrm>
            <a:off x="178586" y="6139078"/>
            <a:ext cx="1466741" cy="559885"/>
          </a:xfrm>
          <a:prstGeom prst="rect">
            <a:avLst/>
          </a:prstGeom>
        </p:spPr>
      </p:pic>
    </p:spTree>
    <p:extLst>
      <p:ext uri="{BB962C8B-B14F-4D97-AF65-F5344CB8AC3E}">
        <p14:creationId xmlns:p14="http://schemas.microsoft.com/office/powerpoint/2010/main" val="29222184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 Column">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CF5D777-ABEE-FE44-A929-ED45B0A2A5FA}"/>
              </a:ext>
            </a:extLst>
          </p:cNvPr>
          <p:cNvSpPr>
            <a:spLocks noGrp="1"/>
          </p:cNvSpPr>
          <p:nvPr>
            <p:ph type="title" hasCustomPrompt="1"/>
          </p:nvPr>
        </p:nvSpPr>
        <p:spPr>
          <a:xfrm>
            <a:off x="0" y="0"/>
            <a:ext cx="11036971" cy="1287641"/>
          </a:xfrm>
        </p:spPr>
        <p:txBody>
          <a:bodyPr bIns="91440"/>
          <a:lstStyle/>
          <a:p>
            <a:r>
              <a:rPr lang="en-US"/>
              <a:t>Click to Add Title</a:t>
            </a:r>
          </a:p>
        </p:txBody>
      </p:sp>
      <p:sp>
        <p:nvSpPr>
          <p:cNvPr id="19" name="Content Placeholder 18">
            <a:extLst>
              <a:ext uri="{FF2B5EF4-FFF2-40B4-BE49-F238E27FC236}">
                <a16:creationId xmlns:a16="http://schemas.microsoft.com/office/drawing/2014/main" id="{04E302A1-E17E-A346-908C-F294B6F7A319}"/>
              </a:ext>
            </a:extLst>
          </p:cNvPr>
          <p:cNvSpPr>
            <a:spLocks noGrp="1"/>
          </p:cNvSpPr>
          <p:nvPr>
            <p:ph sz="quarter" idx="14" hasCustomPrompt="1"/>
          </p:nvPr>
        </p:nvSpPr>
        <p:spPr>
          <a:xfrm>
            <a:off x="0" y="2073898"/>
            <a:ext cx="11036968" cy="4209567"/>
          </a:xfrm>
        </p:spPr>
        <p:txBody>
          <a:body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5" name="Subtitle 2">
            <a:extLst>
              <a:ext uri="{FF2B5EF4-FFF2-40B4-BE49-F238E27FC236}">
                <a16:creationId xmlns:a16="http://schemas.microsoft.com/office/drawing/2014/main" id="{4041D550-D9FA-804B-A883-47B51047273D}"/>
              </a:ext>
            </a:extLst>
          </p:cNvPr>
          <p:cNvSpPr>
            <a:spLocks noGrp="1"/>
          </p:cNvSpPr>
          <p:nvPr>
            <p:ph type="subTitle" idx="1" hasCustomPrompt="1"/>
          </p:nvPr>
        </p:nvSpPr>
        <p:spPr>
          <a:xfrm>
            <a:off x="0" y="1299314"/>
            <a:ext cx="11036967" cy="774584"/>
          </a:xfrm>
        </p:spPr>
        <p:txBody>
          <a:bodyPr tIns="0">
            <a:noAutofit/>
          </a:bodyPr>
          <a:lstStyle>
            <a:lvl1pPr marL="0" indent="0" algn="l">
              <a:lnSpc>
                <a:spcPts val="3000"/>
              </a:lnSpc>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8" name="Slide Number Placeholder 5">
            <a:extLst>
              <a:ext uri="{FF2B5EF4-FFF2-40B4-BE49-F238E27FC236}">
                <a16:creationId xmlns:a16="http://schemas.microsoft.com/office/drawing/2014/main" id="{9BA4A7B6-DFB2-2648-8D59-12B0182BA80F}"/>
              </a:ext>
            </a:extLst>
          </p:cNvPr>
          <p:cNvSpPr>
            <a:spLocks noGrp="1"/>
          </p:cNvSpPr>
          <p:nvPr>
            <p:ph type="sldNum" sz="quarter" idx="4"/>
          </p:nvPr>
        </p:nvSpPr>
        <p:spPr>
          <a:xfrm>
            <a:off x="11036967" y="5781816"/>
            <a:ext cx="1155033" cy="501649"/>
          </a:xfrm>
          <a:prstGeom prst="rect">
            <a:avLst/>
          </a:prstGeom>
        </p:spPr>
        <p:txBody>
          <a:bodyPr vert="horz" lIns="0" tIns="0" rIns="274320" bIns="274320" rtlCol="0" anchor="ctr"/>
          <a:lstStyle>
            <a:lvl1pPr algn="r">
              <a:defRPr sz="1400">
                <a:solidFill>
                  <a:schemeClr val="tx1">
                    <a:lumMod val="40000"/>
                    <a:lumOff val="60000"/>
                  </a:schemeClr>
                </a:solidFill>
              </a:defRPr>
            </a:lvl1pPr>
          </a:lstStyle>
          <a:p>
            <a:fld id="{E40380AB-5463-0D4B-879B-8F01199DB124}" type="slidenum">
              <a:rPr lang="en-US" smtClean="0"/>
              <a:pPr/>
              <a:t>‹#›</a:t>
            </a:fld>
            <a:endParaRPr lang="en-US"/>
          </a:p>
        </p:txBody>
      </p:sp>
      <p:sp>
        <p:nvSpPr>
          <p:cNvPr id="10" name="Footer Placeholder 4">
            <a:extLst>
              <a:ext uri="{FF2B5EF4-FFF2-40B4-BE49-F238E27FC236}">
                <a16:creationId xmlns:a16="http://schemas.microsoft.com/office/drawing/2014/main" id="{30312A8C-6812-4146-8851-5F8586AF777A}"/>
              </a:ext>
            </a:extLst>
          </p:cNvPr>
          <p:cNvSpPr>
            <a:spLocks noGrp="1"/>
          </p:cNvSpPr>
          <p:nvPr>
            <p:ph type="ftr" sz="quarter" idx="3"/>
          </p:nvPr>
        </p:nvSpPr>
        <p:spPr>
          <a:xfrm>
            <a:off x="0" y="6283465"/>
            <a:ext cx="4694548" cy="574535"/>
          </a:xfrm>
          <a:prstGeom prst="rect">
            <a:avLst/>
          </a:prstGeom>
        </p:spPr>
        <p:txBody>
          <a:bodyPr vert="horz" lIns="274320" tIns="91440" rIns="0" bIns="274320" rtlCol="0" anchor="ctr"/>
          <a:lstStyle>
            <a:lvl1pPr algn="l">
              <a:defRPr lang="en-US" sz="1400" b="0" i="0" u="none" strike="noStrike" smtClean="0">
                <a:effectLst/>
              </a:defRPr>
            </a:lvl1pPr>
          </a:lstStyle>
          <a:p>
            <a:r>
              <a:rPr lang="en-US"/>
              <a:t>© 2020 TPx Communications</a:t>
            </a:r>
          </a:p>
        </p:txBody>
      </p:sp>
      <p:sp>
        <p:nvSpPr>
          <p:cNvPr id="13" name="TextBox 12">
            <a:extLst>
              <a:ext uri="{FF2B5EF4-FFF2-40B4-BE49-F238E27FC236}">
                <a16:creationId xmlns:a16="http://schemas.microsoft.com/office/drawing/2014/main" id="{63A1CB9E-6CBC-1D49-9ED4-652D6571382D}"/>
              </a:ext>
            </a:extLst>
          </p:cNvPr>
          <p:cNvSpPr txBox="1"/>
          <p:nvPr userDrawn="1"/>
        </p:nvSpPr>
        <p:spPr>
          <a:xfrm>
            <a:off x="9521386" y="6283465"/>
            <a:ext cx="2492028" cy="415498"/>
          </a:xfrm>
          <a:prstGeom prst="rect">
            <a:avLst/>
          </a:prstGeom>
          <a:noFill/>
        </p:spPr>
        <p:txBody>
          <a:bodyPr wrap="none" rIns="0" bIns="0" rtlCol="0">
            <a:spAutoFit/>
          </a:bodyPr>
          <a:lstStyle/>
          <a:p>
            <a:r>
              <a:rPr lang="en-US" sz="2400" b="1" i="1">
                <a:solidFill>
                  <a:schemeClr val="tx2"/>
                </a:solidFill>
              </a:rPr>
              <a:t>Connect &amp; Protect</a:t>
            </a:r>
          </a:p>
        </p:txBody>
      </p:sp>
      <p:pic>
        <p:nvPicPr>
          <p:cNvPr id="14" name="Picture 13">
            <a:extLst>
              <a:ext uri="{FF2B5EF4-FFF2-40B4-BE49-F238E27FC236}">
                <a16:creationId xmlns:a16="http://schemas.microsoft.com/office/drawing/2014/main" id="{1F4D3A57-2680-7040-A9C3-E2E7CC409018}"/>
              </a:ext>
            </a:extLst>
          </p:cNvPr>
          <p:cNvPicPr>
            <a:picLocks noChangeAspect="1"/>
          </p:cNvPicPr>
          <p:nvPr userDrawn="1"/>
        </p:nvPicPr>
        <p:blipFill>
          <a:blip r:embed="rId2"/>
          <a:stretch>
            <a:fillRect/>
          </a:stretch>
        </p:blipFill>
        <p:spPr>
          <a:xfrm>
            <a:off x="10546673" y="159037"/>
            <a:ext cx="1466741" cy="559885"/>
          </a:xfrm>
          <a:prstGeom prst="rect">
            <a:avLst/>
          </a:prstGeom>
        </p:spPr>
      </p:pic>
    </p:spTree>
    <p:extLst>
      <p:ext uri="{BB962C8B-B14F-4D97-AF65-F5344CB8AC3E}">
        <p14:creationId xmlns:p14="http://schemas.microsoft.com/office/powerpoint/2010/main" val="3394221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vider">
    <p:spTree>
      <p:nvGrpSpPr>
        <p:cNvPr id="1" name=""/>
        <p:cNvGrpSpPr/>
        <p:nvPr/>
      </p:nvGrpSpPr>
      <p:grpSpPr>
        <a:xfrm>
          <a:off x="0" y="0"/>
          <a:ext cx="0" cy="0"/>
          <a:chOff x="0" y="0"/>
          <a:chExt cx="0" cy="0"/>
        </a:xfrm>
      </p:grpSpPr>
      <p:pic>
        <p:nvPicPr>
          <p:cNvPr id="9" name="Picture 8" descr="A close up of a flower&#10;&#10;Description automatically generated">
            <a:extLst>
              <a:ext uri="{FF2B5EF4-FFF2-40B4-BE49-F238E27FC236}">
                <a16:creationId xmlns:a16="http://schemas.microsoft.com/office/drawing/2014/main" id="{EC75DAA6-8BB0-D443-986D-38A44170E95A}"/>
              </a:ext>
            </a:extLst>
          </p:cNvPr>
          <p:cNvPicPr>
            <a:picLocks noChangeAspect="1"/>
          </p:cNvPicPr>
          <p:nvPr userDrawn="1"/>
        </p:nvPicPr>
        <p:blipFill>
          <a:blip r:embed="rId2" cstate="hqprint">
            <a:alphaModFix amt="20000"/>
            <a:extLst>
              <a:ext uri="{28A0092B-C50C-407E-A947-70E740481C1C}">
                <a14:useLocalDpi xmlns:a14="http://schemas.microsoft.com/office/drawing/2010/main"/>
              </a:ext>
            </a:extLst>
          </a:blip>
          <a:stretch>
            <a:fillRect/>
          </a:stretch>
        </p:blipFill>
        <p:spPr>
          <a:xfrm flipH="1">
            <a:off x="242" y="24524"/>
            <a:ext cx="12191999" cy="6858000"/>
          </a:xfrm>
          <a:prstGeom prst="rect">
            <a:avLst/>
          </a:prstGeom>
          <a:effectLst/>
        </p:spPr>
      </p:pic>
      <p:sp>
        <p:nvSpPr>
          <p:cNvPr id="2" name="TextBox 1">
            <a:extLst>
              <a:ext uri="{FF2B5EF4-FFF2-40B4-BE49-F238E27FC236}">
                <a16:creationId xmlns:a16="http://schemas.microsoft.com/office/drawing/2014/main" id="{3A3AE83E-942C-9242-A9AD-35EF20E96C54}"/>
              </a:ext>
            </a:extLst>
          </p:cNvPr>
          <p:cNvSpPr txBox="1"/>
          <p:nvPr userDrawn="1"/>
        </p:nvSpPr>
        <p:spPr>
          <a:xfrm>
            <a:off x="9521386" y="6283465"/>
            <a:ext cx="2492028" cy="415498"/>
          </a:xfrm>
          <a:prstGeom prst="rect">
            <a:avLst/>
          </a:prstGeom>
          <a:noFill/>
        </p:spPr>
        <p:txBody>
          <a:bodyPr wrap="none" rIns="0" bIns="0" rtlCol="0">
            <a:spAutoFit/>
          </a:bodyPr>
          <a:lstStyle/>
          <a:p>
            <a:r>
              <a:rPr lang="en-US" sz="2400" b="1" i="1">
                <a:solidFill>
                  <a:schemeClr val="tx2"/>
                </a:solidFill>
              </a:rPr>
              <a:t>Connect &amp; Protect</a:t>
            </a:r>
          </a:p>
        </p:txBody>
      </p:sp>
      <p:pic>
        <p:nvPicPr>
          <p:cNvPr id="11" name="Picture 10">
            <a:extLst>
              <a:ext uri="{FF2B5EF4-FFF2-40B4-BE49-F238E27FC236}">
                <a16:creationId xmlns:a16="http://schemas.microsoft.com/office/drawing/2014/main" id="{B47088DD-A697-EB48-88E6-A42DCB8F879A}"/>
              </a:ext>
            </a:extLst>
          </p:cNvPr>
          <p:cNvPicPr>
            <a:picLocks noChangeAspect="1"/>
          </p:cNvPicPr>
          <p:nvPr userDrawn="1"/>
        </p:nvPicPr>
        <p:blipFill>
          <a:blip r:embed="rId3"/>
          <a:stretch>
            <a:fillRect/>
          </a:stretch>
        </p:blipFill>
        <p:spPr>
          <a:xfrm>
            <a:off x="10546673" y="159037"/>
            <a:ext cx="1466741" cy="559885"/>
          </a:xfrm>
          <a:prstGeom prst="rect">
            <a:avLst/>
          </a:prstGeom>
        </p:spPr>
      </p:pic>
      <p:sp>
        <p:nvSpPr>
          <p:cNvPr id="7" name="Title 1">
            <a:extLst>
              <a:ext uri="{FF2B5EF4-FFF2-40B4-BE49-F238E27FC236}">
                <a16:creationId xmlns:a16="http://schemas.microsoft.com/office/drawing/2014/main" id="{6C516E85-C641-BB40-8D82-D12921508EEB}"/>
              </a:ext>
            </a:extLst>
          </p:cNvPr>
          <p:cNvSpPr>
            <a:spLocks noGrp="1"/>
          </p:cNvSpPr>
          <p:nvPr>
            <p:ph type="title" hasCustomPrompt="1"/>
          </p:nvPr>
        </p:nvSpPr>
        <p:spPr>
          <a:xfrm>
            <a:off x="274319" y="2617692"/>
            <a:ext cx="9142397" cy="1150377"/>
          </a:xfrm>
          <a:prstGeom prst="rect">
            <a:avLst/>
          </a:prstGeom>
        </p:spPr>
        <p:txBody>
          <a:bodyPr lIns="0" tIns="0" rIns="182880" bIns="91440" anchor="b" anchorCtr="0">
            <a:noAutofit/>
          </a:bodyPr>
          <a:lstStyle>
            <a:lvl1pPr>
              <a:lnSpc>
                <a:spcPts val="3600"/>
              </a:lnSpc>
              <a:defRPr sz="5400" kern="3600" spc="-100" baseline="0"/>
            </a:lvl1pPr>
          </a:lstStyle>
          <a:p>
            <a:r>
              <a:rPr lang="en-US"/>
              <a:t>Click to Add Title</a:t>
            </a:r>
          </a:p>
        </p:txBody>
      </p:sp>
    </p:spTree>
    <p:extLst>
      <p:ext uri="{BB962C8B-B14F-4D97-AF65-F5344CB8AC3E}">
        <p14:creationId xmlns:p14="http://schemas.microsoft.com/office/powerpoint/2010/main" val="12514249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97D7AC6-F873-6A4F-B029-CA636CADFD15}"/>
              </a:ext>
            </a:extLst>
          </p:cNvPr>
          <p:cNvSpPr>
            <a:spLocks noGrp="1"/>
          </p:cNvSpPr>
          <p:nvPr>
            <p:ph type="title" hasCustomPrompt="1"/>
          </p:nvPr>
        </p:nvSpPr>
        <p:spPr>
          <a:xfrm>
            <a:off x="1" y="247345"/>
            <a:ext cx="9254121" cy="1325563"/>
          </a:xfrm>
          <a:prstGeom prst="rect">
            <a:avLst/>
          </a:prstGeom>
        </p:spPr>
        <p:txBody>
          <a:bodyPr anchor="ctr">
            <a:normAutofit/>
          </a:bodyPr>
          <a:lstStyle>
            <a:lvl1pPr>
              <a:defRPr sz="5333" spc="-53" baseline="0">
                <a:solidFill>
                  <a:schemeClr val="tx1">
                    <a:lumMod val="75000"/>
                  </a:schemeClr>
                </a:solidFill>
                <a:latin typeface="Roboto Condensed Light" panose="02000000000000000000" pitchFamily="2" charset="0"/>
                <a:ea typeface="Roboto Condensed Light" panose="02000000000000000000" pitchFamily="2" charset="0"/>
              </a:defRPr>
            </a:lvl1pPr>
          </a:lstStyle>
          <a:p>
            <a:r>
              <a:rPr lang="en-US" dirty="0"/>
              <a:t>Now this is a sample headline</a:t>
            </a:r>
          </a:p>
        </p:txBody>
      </p:sp>
      <p:sp>
        <p:nvSpPr>
          <p:cNvPr id="12" name="Content Placeholder 2">
            <a:extLst>
              <a:ext uri="{FF2B5EF4-FFF2-40B4-BE49-F238E27FC236}">
                <a16:creationId xmlns:a16="http://schemas.microsoft.com/office/drawing/2014/main" id="{EDDD5EC2-EEE1-B446-B869-2961A95A8672}"/>
              </a:ext>
            </a:extLst>
          </p:cNvPr>
          <p:cNvSpPr>
            <a:spLocks noGrp="1"/>
          </p:cNvSpPr>
          <p:nvPr>
            <p:ph idx="1"/>
          </p:nvPr>
        </p:nvSpPr>
        <p:spPr>
          <a:xfrm>
            <a:off x="30736" y="1193800"/>
            <a:ext cx="9223385" cy="5664200"/>
          </a:xfrm>
          <a:prstGeom prst="rect">
            <a:avLst/>
          </a:prstGeom>
        </p:spPr>
        <p:txBody>
          <a:bodyPr/>
          <a:lstStyle>
            <a:lvl1pPr marL="243834" indent="-243834">
              <a:lnSpc>
                <a:spcPts val="3467"/>
              </a:lnSpc>
              <a:spcBef>
                <a:spcPts val="1333"/>
              </a:spcBef>
              <a:buClr>
                <a:srgbClr val="23A3DD"/>
              </a:buClr>
              <a:buFont typeface="Arial" panose="020B0604020202020204" pitchFamily="34" charset="0"/>
              <a:buChar char="•"/>
              <a:defRPr sz="3200" b="0" i="0" baseline="0">
                <a:solidFill>
                  <a:srgbClr val="595959"/>
                </a:solidFill>
                <a:latin typeface="Roboto Light" panose="02000000000000000000" pitchFamily="2" charset="0"/>
                <a:ea typeface="Roboto Light" panose="02000000000000000000" pitchFamily="2" charset="0"/>
              </a:defRPr>
            </a:lvl1pPr>
            <a:lvl2pPr marL="536435" indent="-243834">
              <a:spcBef>
                <a:spcPts val="800"/>
              </a:spcBef>
              <a:buClr>
                <a:srgbClr val="23A3DD"/>
              </a:buClr>
              <a:buSzPct val="70000"/>
              <a:buFont typeface="System Font Regular"/>
              <a:buChar char="–"/>
              <a:defRPr sz="3200" b="0" i="0" baseline="0">
                <a:solidFill>
                  <a:srgbClr val="595959"/>
                </a:solidFill>
                <a:latin typeface="Roboto Light" panose="02000000000000000000" pitchFamily="2" charset="0"/>
                <a:ea typeface="Roboto Light" panose="02000000000000000000" pitchFamily="2" charset="0"/>
              </a:defRPr>
            </a:lvl2pPr>
            <a:lvl3pPr marL="914377" indent="0">
              <a:buFontTx/>
              <a:buNone/>
              <a:defRPr sz="2667" b="0" i="0" baseline="0">
                <a:solidFill>
                  <a:srgbClr val="595959"/>
                </a:solidFill>
                <a:latin typeface="Roboto Light" panose="02000000000000000000" pitchFamily="2" charset="0"/>
                <a:ea typeface="Roboto Light" panose="02000000000000000000" pitchFamily="2" charset="0"/>
              </a:defRPr>
            </a:lvl3pPr>
            <a:lvl4pPr marL="1371566" indent="0">
              <a:buFontTx/>
              <a:buNone/>
              <a:defRPr/>
            </a:lvl4pPr>
            <a:lvl5pPr marL="1828754" indent="0">
              <a:buFontTx/>
              <a:buNone/>
              <a:defRPr/>
            </a:lvl5pPr>
          </a:lstStyle>
          <a:p>
            <a:pPr lvl="0"/>
            <a:r>
              <a:rPr lang="en-US" dirty="0"/>
              <a:t>Click to edit Master text styles</a:t>
            </a:r>
          </a:p>
          <a:p>
            <a:pPr lvl="1"/>
            <a:r>
              <a:rPr lang="en-US" dirty="0"/>
              <a:t>Second level</a:t>
            </a:r>
          </a:p>
          <a:p>
            <a:pPr lvl="2"/>
            <a:r>
              <a:rPr lang="en-US" dirty="0"/>
              <a:t>Third level</a:t>
            </a:r>
          </a:p>
        </p:txBody>
      </p:sp>
      <p:pic>
        <p:nvPicPr>
          <p:cNvPr id="13" name="Picture 12">
            <a:extLst>
              <a:ext uri="{FF2B5EF4-FFF2-40B4-BE49-F238E27FC236}">
                <a16:creationId xmlns:a16="http://schemas.microsoft.com/office/drawing/2014/main" id="{B0AC8166-DA52-B04D-B1AD-73CD5BC10A9C}"/>
              </a:ext>
            </a:extLst>
          </p:cNvPr>
          <p:cNvPicPr>
            <a:picLocks noChangeAspect="1"/>
          </p:cNvPicPr>
          <p:nvPr userDrawn="1"/>
        </p:nvPicPr>
        <p:blipFill>
          <a:blip r:embed="rId2"/>
          <a:stretch>
            <a:fillRect/>
          </a:stretch>
        </p:blipFill>
        <p:spPr>
          <a:xfrm>
            <a:off x="10336546" y="247345"/>
            <a:ext cx="1596980" cy="609600"/>
          </a:xfrm>
          <a:prstGeom prst="rect">
            <a:avLst/>
          </a:prstGeom>
        </p:spPr>
      </p:pic>
    </p:spTree>
    <p:extLst>
      <p:ext uri="{BB962C8B-B14F-4D97-AF65-F5344CB8AC3E}">
        <p14:creationId xmlns:p14="http://schemas.microsoft.com/office/powerpoint/2010/main" val="912297718"/>
      </p:ext>
    </p:extLst>
  </p:cSld>
  <p:clrMapOvr>
    <a:masterClrMapping/>
  </p:clrMapOvr>
  <p:extLst>
    <p:ext uri="{DCECCB84-F9BA-43D5-87BE-67443E8EF086}">
      <p15:sldGuideLst xmlns:p15="http://schemas.microsoft.com/office/powerpoint/2012/main">
        <p15:guide id="1" orient="horz" pos="90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 Option 2 (Speak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D8FA0-DE88-4994-B585-DBD5057F884E}"/>
              </a:ext>
            </a:extLst>
          </p:cNvPr>
          <p:cNvSpPr>
            <a:spLocks noGrp="1"/>
          </p:cNvSpPr>
          <p:nvPr>
            <p:ph type="title"/>
          </p:nvPr>
        </p:nvSpPr>
        <p:spPr>
          <a:xfrm>
            <a:off x="0" y="0"/>
            <a:ext cx="7239000" cy="1107440"/>
          </a:xfrm>
          <a:prstGeom prst="rect">
            <a:avLst/>
          </a:prstGeom>
        </p:spPr>
        <p:txBody>
          <a:bodyPr/>
          <a:lstStyle/>
          <a:p>
            <a:r>
              <a:rPr lang="en-US"/>
              <a:t>Click to edit Master title style</a:t>
            </a:r>
          </a:p>
        </p:txBody>
      </p:sp>
      <p:sp>
        <p:nvSpPr>
          <p:cNvPr id="3" name="Picture Placeholder 2">
            <a:extLst>
              <a:ext uri="{FF2B5EF4-FFF2-40B4-BE49-F238E27FC236}">
                <a16:creationId xmlns:a16="http://schemas.microsoft.com/office/drawing/2014/main" id="{CED86EAC-13FF-45DC-AEEC-3935BC64775B}"/>
              </a:ext>
            </a:extLst>
          </p:cNvPr>
          <p:cNvSpPr>
            <a:spLocks noGrp="1"/>
          </p:cNvSpPr>
          <p:nvPr>
            <p:ph type="pic" sz="quarter" idx="15"/>
          </p:nvPr>
        </p:nvSpPr>
        <p:spPr>
          <a:xfrm>
            <a:off x="6437555" y="2402512"/>
            <a:ext cx="1025563" cy="1014902"/>
          </a:xfrm>
          <a:prstGeom prst="ellipse">
            <a:avLst/>
          </a:prstGeom>
          <a:solidFill>
            <a:schemeClr val="tx2">
              <a:lumMod val="20000"/>
              <a:lumOff val="80000"/>
            </a:schemeClr>
          </a:solidFill>
        </p:spPr>
        <p:txBody>
          <a:bodyPr>
            <a:noAutofit/>
          </a:bodyPr>
          <a:lstStyle>
            <a:lvl1pPr algn="ctr">
              <a:defRPr sz="889"/>
            </a:lvl1pPr>
          </a:lstStyle>
          <a:p>
            <a:endParaRPr lang="en-US" dirty="0"/>
          </a:p>
        </p:txBody>
      </p:sp>
      <p:sp>
        <p:nvSpPr>
          <p:cNvPr id="51" name="Picture Placeholder 2">
            <a:extLst>
              <a:ext uri="{FF2B5EF4-FFF2-40B4-BE49-F238E27FC236}">
                <a16:creationId xmlns:a16="http://schemas.microsoft.com/office/drawing/2014/main" id="{62B3E25B-7BE9-B266-957F-2F9CC15FFFF5}"/>
              </a:ext>
            </a:extLst>
          </p:cNvPr>
          <p:cNvSpPr>
            <a:spLocks noGrp="1"/>
          </p:cNvSpPr>
          <p:nvPr>
            <p:ph type="pic" sz="quarter" idx="23"/>
          </p:nvPr>
        </p:nvSpPr>
        <p:spPr>
          <a:xfrm>
            <a:off x="8429441" y="2402512"/>
            <a:ext cx="1025563" cy="1014902"/>
          </a:xfrm>
          <a:prstGeom prst="ellipse">
            <a:avLst/>
          </a:prstGeom>
          <a:solidFill>
            <a:schemeClr val="tx2">
              <a:lumMod val="20000"/>
              <a:lumOff val="80000"/>
            </a:schemeClr>
          </a:solidFill>
        </p:spPr>
        <p:txBody>
          <a:bodyPr>
            <a:noAutofit/>
          </a:bodyPr>
          <a:lstStyle>
            <a:lvl1pPr algn="ctr">
              <a:defRPr sz="889"/>
            </a:lvl1pPr>
          </a:lstStyle>
          <a:p>
            <a:endParaRPr lang="en-US" dirty="0"/>
          </a:p>
        </p:txBody>
      </p:sp>
      <p:sp>
        <p:nvSpPr>
          <p:cNvPr id="52" name="Picture Placeholder 2">
            <a:extLst>
              <a:ext uri="{FF2B5EF4-FFF2-40B4-BE49-F238E27FC236}">
                <a16:creationId xmlns:a16="http://schemas.microsoft.com/office/drawing/2014/main" id="{EDCD85E4-DFD0-C9A2-2C53-BB8BEDE90385}"/>
              </a:ext>
            </a:extLst>
          </p:cNvPr>
          <p:cNvSpPr>
            <a:spLocks noGrp="1"/>
          </p:cNvSpPr>
          <p:nvPr>
            <p:ph type="pic" sz="quarter" idx="24"/>
          </p:nvPr>
        </p:nvSpPr>
        <p:spPr>
          <a:xfrm>
            <a:off x="10421324" y="2402512"/>
            <a:ext cx="1025563" cy="1014902"/>
          </a:xfrm>
          <a:prstGeom prst="ellipse">
            <a:avLst/>
          </a:prstGeom>
          <a:solidFill>
            <a:schemeClr val="tx2">
              <a:lumMod val="20000"/>
              <a:lumOff val="80000"/>
            </a:schemeClr>
          </a:solidFill>
        </p:spPr>
        <p:txBody>
          <a:bodyPr>
            <a:noAutofit/>
          </a:bodyPr>
          <a:lstStyle>
            <a:lvl1pPr algn="ctr">
              <a:defRPr sz="889"/>
            </a:lvl1pPr>
          </a:lstStyle>
          <a:p>
            <a:endParaRPr lang="en-US" dirty="0"/>
          </a:p>
        </p:txBody>
      </p:sp>
      <p:sp>
        <p:nvSpPr>
          <p:cNvPr id="53" name="Picture Placeholder 2">
            <a:extLst>
              <a:ext uri="{FF2B5EF4-FFF2-40B4-BE49-F238E27FC236}">
                <a16:creationId xmlns:a16="http://schemas.microsoft.com/office/drawing/2014/main" id="{922EAFA8-7B6E-62F1-33E1-75344A3E3570}"/>
              </a:ext>
            </a:extLst>
          </p:cNvPr>
          <p:cNvSpPr>
            <a:spLocks noGrp="1"/>
          </p:cNvSpPr>
          <p:nvPr>
            <p:ph type="pic" sz="quarter" idx="25"/>
          </p:nvPr>
        </p:nvSpPr>
        <p:spPr>
          <a:xfrm>
            <a:off x="6437555" y="4010491"/>
            <a:ext cx="1025563" cy="1014902"/>
          </a:xfrm>
          <a:prstGeom prst="ellipse">
            <a:avLst/>
          </a:prstGeom>
          <a:solidFill>
            <a:schemeClr val="tx2">
              <a:lumMod val="20000"/>
              <a:lumOff val="80000"/>
            </a:schemeClr>
          </a:solidFill>
        </p:spPr>
        <p:txBody>
          <a:bodyPr>
            <a:noAutofit/>
          </a:bodyPr>
          <a:lstStyle>
            <a:lvl1pPr algn="ctr">
              <a:defRPr sz="889"/>
            </a:lvl1pPr>
          </a:lstStyle>
          <a:p>
            <a:endParaRPr lang="en-US" dirty="0"/>
          </a:p>
        </p:txBody>
      </p:sp>
      <p:sp>
        <p:nvSpPr>
          <p:cNvPr id="54" name="Picture Placeholder 2">
            <a:extLst>
              <a:ext uri="{FF2B5EF4-FFF2-40B4-BE49-F238E27FC236}">
                <a16:creationId xmlns:a16="http://schemas.microsoft.com/office/drawing/2014/main" id="{A93861BC-12FB-96E2-B4B7-9C60334DEC16}"/>
              </a:ext>
            </a:extLst>
          </p:cNvPr>
          <p:cNvSpPr>
            <a:spLocks noGrp="1"/>
          </p:cNvSpPr>
          <p:nvPr>
            <p:ph type="pic" sz="quarter" idx="26"/>
          </p:nvPr>
        </p:nvSpPr>
        <p:spPr>
          <a:xfrm>
            <a:off x="8429441" y="4017047"/>
            <a:ext cx="1025563" cy="1014902"/>
          </a:xfrm>
          <a:prstGeom prst="ellipse">
            <a:avLst/>
          </a:prstGeom>
          <a:solidFill>
            <a:schemeClr val="tx2">
              <a:lumMod val="20000"/>
              <a:lumOff val="80000"/>
            </a:schemeClr>
          </a:solidFill>
        </p:spPr>
        <p:txBody>
          <a:bodyPr>
            <a:noAutofit/>
          </a:bodyPr>
          <a:lstStyle>
            <a:lvl1pPr algn="ctr">
              <a:defRPr sz="889"/>
            </a:lvl1pPr>
          </a:lstStyle>
          <a:p>
            <a:endParaRPr lang="en-US" dirty="0"/>
          </a:p>
        </p:txBody>
      </p:sp>
      <p:sp>
        <p:nvSpPr>
          <p:cNvPr id="55" name="Picture Placeholder 2">
            <a:extLst>
              <a:ext uri="{FF2B5EF4-FFF2-40B4-BE49-F238E27FC236}">
                <a16:creationId xmlns:a16="http://schemas.microsoft.com/office/drawing/2014/main" id="{590F6E48-1A88-CE28-8361-C69203E8E690}"/>
              </a:ext>
            </a:extLst>
          </p:cNvPr>
          <p:cNvSpPr>
            <a:spLocks noGrp="1"/>
          </p:cNvSpPr>
          <p:nvPr>
            <p:ph type="pic" sz="quarter" idx="27"/>
          </p:nvPr>
        </p:nvSpPr>
        <p:spPr>
          <a:xfrm>
            <a:off x="10421324" y="4015272"/>
            <a:ext cx="1025563" cy="1014902"/>
          </a:xfrm>
          <a:prstGeom prst="ellipse">
            <a:avLst/>
          </a:prstGeom>
          <a:solidFill>
            <a:schemeClr val="tx2">
              <a:lumMod val="20000"/>
              <a:lumOff val="80000"/>
            </a:schemeClr>
          </a:solidFill>
        </p:spPr>
        <p:txBody>
          <a:bodyPr>
            <a:noAutofit/>
          </a:bodyPr>
          <a:lstStyle>
            <a:lvl1pPr algn="ctr">
              <a:defRPr sz="889"/>
            </a:lvl1pPr>
          </a:lstStyle>
          <a:p>
            <a:endParaRPr lang="en-US" dirty="0"/>
          </a:p>
        </p:txBody>
      </p:sp>
      <p:sp>
        <p:nvSpPr>
          <p:cNvPr id="56" name="Text Placeholder 7">
            <a:extLst>
              <a:ext uri="{FF2B5EF4-FFF2-40B4-BE49-F238E27FC236}">
                <a16:creationId xmlns:a16="http://schemas.microsoft.com/office/drawing/2014/main" id="{0A9A705F-E033-3D43-33A8-9D010F1ACBE1}"/>
              </a:ext>
            </a:extLst>
          </p:cNvPr>
          <p:cNvSpPr>
            <a:spLocks noGrp="1"/>
          </p:cNvSpPr>
          <p:nvPr>
            <p:ph type="body" sz="quarter" idx="28" hasCustomPrompt="1"/>
          </p:nvPr>
        </p:nvSpPr>
        <p:spPr>
          <a:xfrm>
            <a:off x="6392732" y="5052578"/>
            <a:ext cx="1119073" cy="296191"/>
          </a:xfrm>
          <a:prstGeom prst="rect">
            <a:avLst/>
          </a:prstGeom>
          <a:noFill/>
        </p:spPr>
        <p:txBody>
          <a:bodyPr vert="horz" lIns="182880" tIns="0" rIns="182880" bIns="0" rtlCol="0" anchor="ctr">
            <a:normAutofit/>
          </a:bodyPr>
          <a:lstStyle>
            <a:lvl1pPr marL="0" algn="ctr">
              <a:defRPr lang="en-US" sz="1111" dirty="0">
                <a:solidFill>
                  <a:schemeClr val="tx1">
                    <a:lumMod val="65000"/>
                    <a:lumOff val="35000"/>
                  </a:schemeClr>
                </a:solidFill>
                <a:effectLst/>
                <a:ea typeface="Roboto Black" panose="02000000000000000000" pitchFamily="2" charset="0"/>
                <a:cs typeface="Roboto Black" panose="02000000000000000000" pitchFamily="2" charset="0"/>
              </a:defRPr>
            </a:lvl1pPr>
          </a:lstStyle>
          <a:p>
            <a:pPr lvl="0">
              <a:lnSpc>
                <a:spcPct val="100000"/>
              </a:lnSpc>
              <a:spcBef>
                <a:spcPts val="0"/>
              </a:spcBef>
              <a:buFont typeface="+mj-lt"/>
            </a:pPr>
            <a:r>
              <a:rPr lang="en-US" dirty="0"/>
              <a:t>Name</a:t>
            </a:r>
          </a:p>
        </p:txBody>
      </p:sp>
      <p:sp>
        <p:nvSpPr>
          <p:cNvPr id="64" name="Text Placeholder 7">
            <a:extLst>
              <a:ext uri="{FF2B5EF4-FFF2-40B4-BE49-F238E27FC236}">
                <a16:creationId xmlns:a16="http://schemas.microsoft.com/office/drawing/2014/main" id="{72B38762-6E01-F9ED-275E-C87293BD2FA9}"/>
              </a:ext>
            </a:extLst>
          </p:cNvPr>
          <p:cNvSpPr>
            <a:spLocks noGrp="1"/>
          </p:cNvSpPr>
          <p:nvPr>
            <p:ph type="body" sz="quarter" idx="35" hasCustomPrompt="1"/>
          </p:nvPr>
        </p:nvSpPr>
        <p:spPr>
          <a:xfrm>
            <a:off x="6482938" y="1747807"/>
            <a:ext cx="4796929" cy="476072"/>
          </a:xfrm>
          <a:prstGeom prst="rect">
            <a:avLst/>
          </a:prstGeom>
          <a:solidFill>
            <a:srgbClr val="007AC3"/>
          </a:solidFill>
        </p:spPr>
        <p:txBody>
          <a:bodyPr vert="horz" lIns="182880" tIns="0" rIns="182880" bIns="0" rtlCol="0" anchor="ctr">
            <a:normAutofit/>
          </a:bodyPr>
          <a:lstStyle>
            <a:lvl1pPr marL="0">
              <a:defRPr lang="en-US" sz="2000" dirty="0">
                <a:solidFill>
                  <a:schemeClr val="bg1"/>
                </a:solidFill>
                <a:effectLst/>
                <a:ea typeface="Roboto Black" panose="02000000000000000000" pitchFamily="2" charset="0"/>
                <a:cs typeface="Roboto Black" panose="02000000000000000000" pitchFamily="2" charset="0"/>
              </a:defRPr>
            </a:lvl1pPr>
          </a:lstStyle>
          <a:p>
            <a:pPr lvl="0">
              <a:lnSpc>
                <a:spcPct val="100000"/>
              </a:lnSpc>
              <a:spcBef>
                <a:spcPts val="0"/>
              </a:spcBef>
              <a:buFont typeface="+mj-lt"/>
            </a:pPr>
            <a:r>
              <a:rPr lang="en-US" dirty="0"/>
              <a:t>Speakers</a:t>
            </a:r>
          </a:p>
        </p:txBody>
      </p:sp>
      <p:sp>
        <p:nvSpPr>
          <p:cNvPr id="66" name="Text Placeholder 7">
            <a:extLst>
              <a:ext uri="{FF2B5EF4-FFF2-40B4-BE49-F238E27FC236}">
                <a16:creationId xmlns:a16="http://schemas.microsoft.com/office/drawing/2014/main" id="{B6F04DB5-FF27-D373-2053-A9293E551997}"/>
              </a:ext>
            </a:extLst>
          </p:cNvPr>
          <p:cNvSpPr>
            <a:spLocks noGrp="1"/>
          </p:cNvSpPr>
          <p:nvPr>
            <p:ph type="body" sz="quarter" idx="37" hasCustomPrompt="1"/>
          </p:nvPr>
        </p:nvSpPr>
        <p:spPr>
          <a:xfrm>
            <a:off x="8384617" y="5049363"/>
            <a:ext cx="1119073" cy="296191"/>
          </a:xfrm>
          <a:prstGeom prst="rect">
            <a:avLst/>
          </a:prstGeom>
          <a:noFill/>
        </p:spPr>
        <p:txBody>
          <a:bodyPr vert="horz" lIns="182880" tIns="0" rIns="182880" bIns="0" rtlCol="0" anchor="ctr">
            <a:normAutofit/>
          </a:bodyPr>
          <a:lstStyle>
            <a:lvl1pPr marL="0" algn="ctr">
              <a:defRPr lang="en-US" sz="1111" dirty="0">
                <a:solidFill>
                  <a:schemeClr val="tx1">
                    <a:lumMod val="65000"/>
                    <a:lumOff val="35000"/>
                  </a:schemeClr>
                </a:solidFill>
                <a:effectLst/>
                <a:ea typeface="Roboto Black" panose="02000000000000000000" pitchFamily="2" charset="0"/>
                <a:cs typeface="Roboto Black" panose="02000000000000000000" pitchFamily="2" charset="0"/>
              </a:defRPr>
            </a:lvl1pPr>
          </a:lstStyle>
          <a:p>
            <a:pPr lvl="0">
              <a:lnSpc>
                <a:spcPct val="100000"/>
              </a:lnSpc>
              <a:spcBef>
                <a:spcPts val="0"/>
              </a:spcBef>
              <a:buFont typeface="+mj-lt"/>
            </a:pPr>
            <a:r>
              <a:rPr lang="en-US" dirty="0"/>
              <a:t>Name</a:t>
            </a:r>
          </a:p>
        </p:txBody>
      </p:sp>
      <p:sp>
        <p:nvSpPr>
          <p:cNvPr id="67" name="Text Placeholder 7">
            <a:extLst>
              <a:ext uri="{FF2B5EF4-FFF2-40B4-BE49-F238E27FC236}">
                <a16:creationId xmlns:a16="http://schemas.microsoft.com/office/drawing/2014/main" id="{1D3EC132-3E1B-3EFE-8A46-434736C513AD}"/>
              </a:ext>
            </a:extLst>
          </p:cNvPr>
          <p:cNvSpPr>
            <a:spLocks noGrp="1"/>
          </p:cNvSpPr>
          <p:nvPr>
            <p:ph type="body" sz="quarter" idx="38" hasCustomPrompt="1"/>
          </p:nvPr>
        </p:nvSpPr>
        <p:spPr>
          <a:xfrm>
            <a:off x="10423480" y="5049362"/>
            <a:ext cx="1119073" cy="296191"/>
          </a:xfrm>
          <a:prstGeom prst="rect">
            <a:avLst/>
          </a:prstGeom>
          <a:noFill/>
        </p:spPr>
        <p:txBody>
          <a:bodyPr vert="horz" lIns="182880" tIns="0" rIns="182880" bIns="0" rtlCol="0" anchor="ctr">
            <a:normAutofit/>
          </a:bodyPr>
          <a:lstStyle>
            <a:lvl1pPr marL="0" algn="ctr">
              <a:defRPr lang="en-US" sz="1111" dirty="0">
                <a:solidFill>
                  <a:schemeClr val="tx1">
                    <a:lumMod val="65000"/>
                    <a:lumOff val="35000"/>
                  </a:schemeClr>
                </a:solidFill>
                <a:effectLst/>
                <a:ea typeface="Roboto Black" panose="02000000000000000000" pitchFamily="2" charset="0"/>
                <a:cs typeface="Roboto Black" panose="02000000000000000000" pitchFamily="2" charset="0"/>
              </a:defRPr>
            </a:lvl1pPr>
          </a:lstStyle>
          <a:p>
            <a:pPr lvl="0">
              <a:lnSpc>
                <a:spcPct val="100000"/>
              </a:lnSpc>
              <a:spcBef>
                <a:spcPts val="0"/>
              </a:spcBef>
              <a:buFont typeface="+mj-lt"/>
            </a:pPr>
            <a:r>
              <a:rPr lang="en-US" dirty="0"/>
              <a:t>Name</a:t>
            </a:r>
          </a:p>
        </p:txBody>
      </p:sp>
      <p:sp>
        <p:nvSpPr>
          <p:cNvPr id="68" name="Text Placeholder 7">
            <a:extLst>
              <a:ext uri="{FF2B5EF4-FFF2-40B4-BE49-F238E27FC236}">
                <a16:creationId xmlns:a16="http://schemas.microsoft.com/office/drawing/2014/main" id="{AD62AEA9-3B19-4BCE-877A-2B74984E22C3}"/>
              </a:ext>
            </a:extLst>
          </p:cNvPr>
          <p:cNvSpPr>
            <a:spLocks noGrp="1"/>
          </p:cNvSpPr>
          <p:nvPr>
            <p:ph type="body" sz="quarter" idx="39" hasCustomPrompt="1"/>
          </p:nvPr>
        </p:nvSpPr>
        <p:spPr>
          <a:xfrm>
            <a:off x="6392732" y="3452243"/>
            <a:ext cx="1119073" cy="296191"/>
          </a:xfrm>
          <a:prstGeom prst="rect">
            <a:avLst/>
          </a:prstGeom>
          <a:noFill/>
        </p:spPr>
        <p:txBody>
          <a:bodyPr vert="horz" lIns="182880" tIns="0" rIns="182880" bIns="0" rtlCol="0" anchor="ctr">
            <a:normAutofit/>
          </a:bodyPr>
          <a:lstStyle>
            <a:lvl1pPr marL="0" algn="ctr">
              <a:defRPr lang="en-US" sz="1111" dirty="0">
                <a:solidFill>
                  <a:schemeClr val="tx1">
                    <a:lumMod val="65000"/>
                    <a:lumOff val="35000"/>
                  </a:schemeClr>
                </a:solidFill>
                <a:effectLst/>
                <a:ea typeface="Roboto Black" panose="02000000000000000000" pitchFamily="2" charset="0"/>
                <a:cs typeface="Roboto Black" panose="02000000000000000000" pitchFamily="2" charset="0"/>
              </a:defRPr>
            </a:lvl1pPr>
          </a:lstStyle>
          <a:p>
            <a:pPr lvl="0">
              <a:lnSpc>
                <a:spcPct val="100000"/>
              </a:lnSpc>
              <a:spcBef>
                <a:spcPts val="0"/>
              </a:spcBef>
              <a:buFont typeface="+mj-lt"/>
            </a:pPr>
            <a:r>
              <a:rPr lang="en-US" dirty="0"/>
              <a:t>Name</a:t>
            </a:r>
          </a:p>
        </p:txBody>
      </p:sp>
      <p:sp>
        <p:nvSpPr>
          <p:cNvPr id="69" name="Text Placeholder 7">
            <a:extLst>
              <a:ext uri="{FF2B5EF4-FFF2-40B4-BE49-F238E27FC236}">
                <a16:creationId xmlns:a16="http://schemas.microsoft.com/office/drawing/2014/main" id="{B1C5D9F2-49BD-E8CA-F5BD-C6E505FAC956}"/>
              </a:ext>
            </a:extLst>
          </p:cNvPr>
          <p:cNvSpPr>
            <a:spLocks noGrp="1"/>
          </p:cNvSpPr>
          <p:nvPr>
            <p:ph type="body" sz="quarter" idx="40" hasCustomPrompt="1"/>
          </p:nvPr>
        </p:nvSpPr>
        <p:spPr>
          <a:xfrm>
            <a:off x="8384616" y="3453436"/>
            <a:ext cx="1119073" cy="296191"/>
          </a:xfrm>
          <a:prstGeom prst="rect">
            <a:avLst/>
          </a:prstGeom>
          <a:noFill/>
        </p:spPr>
        <p:txBody>
          <a:bodyPr vert="horz" lIns="182880" tIns="0" rIns="182880" bIns="0" rtlCol="0" anchor="ctr">
            <a:normAutofit/>
          </a:bodyPr>
          <a:lstStyle>
            <a:lvl1pPr marL="0" algn="ctr">
              <a:defRPr lang="en-US" sz="1111" dirty="0">
                <a:solidFill>
                  <a:schemeClr val="tx1">
                    <a:lumMod val="65000"/>
                    <a:lumOff val="35000"/>
                  </a:schemeClr>
                </a:solidFill>
                <a:effectLst/>
                <a:ea typeface="Roboto Black" panose="02000000000000000000" pitchFamily="2" charset="0"/>
                <a:cs typeface="Roboto Black" panose="02000000000000000000" pitchFamily="2" charset="0"/>
              </a:defRPr>
            </a:lvl1pPr>
          </a:lstStyle>
          <a:p>
            <a:pPr lvl="0">
              <a:lnSpc>
                <a:spcPct val="100000"/>
              </a:lnSpc>
              <a:spcBef>
                <a:spcPts val="0"/>
              </a:spcBef>
              <a:buFont typeface="+mj-lt"/>
            </a:pPr>
            <a:r>
              <a:rPr lang="en-US" dirty="0"/>
              <a:t>Name</a:t>
            </a:r>
          </a:p>
        </p:txBody>
      </p:sp>
      <p:sp>
        <p:nvSpPr>
          <p:cNvPr id="70" name="Text Placeholder 7">
            <a:extLst>
              <a:ext uri="{FF2B5EF4-FFF2-40B4-BE49-F238E27FC236}">
                <a16:creationId xmlns:a16="http://schemas.microsoft.com/office/drawing/2014/main" id="{F5CE395A-0C84-9591-6A25-88FF95FE5E38}"/>
              </a:ext>
            </a:extLst>
          </p:cNvPr>
          <p:cNvSpPr>
            <a:spLocks noGrp="1"/>
          </p:cNvSpPr>
          <p:nvPr>
            <p:ph type="body" sz="quarter" idx="41" hasCustomPrompt="1"/>
          </p:nvPr>
        </p:nvSpPr>
        <p:spPr>
          <a:xfrm>
            <a:off x="10423479" y="3455325"/>
            <a:ext cx="1119073" cy="296191"/>
          </a:xfrm>
          <a:prstGeom prst="rect">
            <a:avLst/>
          </a:prstGeom>
          <a:noFill/>
        </p:spPr>
        <p:txBody>
          <a:bodyPr vert="horz" lIns="182880" tIns="0" rIns="182880" bIns="0" rtlCol="0" anchor="ctr">
            <a:normAutofit/>
          </a:bodyPr>
          <a:lstStyle>
            <a:lvl1pPr marL="0" algn="ctr">
              <a:defRPr lang="en-US" sz="1111" dirty="0">
                <a:solidFill>
                  <a:schemeClr val="tx1">
                    <a:lumMod val="65000"/>
                    <a:lumOff val="35000"/>
                  </a:schemeClr>
                </a:solidFill>
                <a:effectLst/>
                <a:ea typeface="Roboto Black" panose="02000000000000000000" pitchFamily="2" charset="0"/>
                <a:cs typeface="Roboto Black" panose="02000000000000000000" pitchFamily="2" charset="0"/>
              </a:defRPr>
            </a:lvl1pPr>
          </a:lstStyle>
          <a:p>
            <a:pPr lvl="0">
              <a:lnSpc>
                <a:spcPct val="100000"/>
              </a:lnSpc>
              <a:spcBef>
                <a:spcPts val="0"/>
              </a:spcBef>
              <a:buFont typeface="+mj-lt"/>
            </a:pPr>
            <a:r>
              <a:rPr lang="en-US" dirty="0"/>
              <a:t>Name</a:t>
            </a:r>
          </a:p>
        </p:txBody>
      </p:sp>
      <p:sp>
        <p:nvSpPr>
          <p:cNvPr id="33" name="Text Placeholder 7">
            <a:extLst>
              <a:ext uri="{FF2B5EF4-FFF2-40B4-BE49-F238E27FC236}">
                <a16:creationId xmlns:a16="http://schemas.microsoft.com/office/drawing/2014/main" id="{74175CA3-5126-81B3-27D9-9B252DCB9E51}"/>
              </a:ext>
            </a:extLst>
          </p:cNvPr>
          <p:cNvSpPr>
            <a:spLocks noGrp="1"/>
          </p:cNvSpPr>
          <p:nvPr>
            <p:ph type="body" sz="quarter" idx="42" hasCustomPrompt="1"/>
          </p:nvPr>
        </p:nvSpPr>
        <p:spPr>
          <a:xfrm>
            <a:off x="6401735" y="1748244"/>
            <a:ext cx="81203" cy="475636"/>
          </a:xfrm>
          <a:solidFill>
            <a:srgbClr val="6FC055"/>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lvl1pPr>
              <a:defRPr lang="en-US" sz="2000" b="0" i="0" spc="-200" baseline="0" dirty="0">
                <a:solidFill>
                  <a:schemeClr val="lt1"/>
                </a:solidFill>
                <a:latin typeface="Roboto" panose="02000000000000000000" pitchFamily="2" charset="0"/>
                <a:ea typeface="Roboto" panose="02000000000000000000" pitchFamily="2" charset="0"/>
                <a:cs typeface="Roboto" panose="02000000000000000000" pitchFamily="2" charset="0"/>
              </a:defRPr>
            </a:lvl1pPr>
          </a:lstStyle>
          <a:p>
            <a:pPr lvl="0" algn="ctr"/>
            <a:r>
              <a:rPr lang="en-US" dirty="0"/>
              <a:t> </a:t>
            </a:r>
          </a:p>
        </p:txBody>
      </p:sp>
      <p:sp>
        <p:nvSpPr>
          <p:cNvPr id="46" name="Text Placeholder 7">
            <a:extLst>
              <a:ext uri="{FF2B5EF4-FFF2-40B4-BE49-F238E27FC236}">
                <a16:creationId xmlns:a16="http://schemas.microsoft.com/office/drawing/2014/main" id="{3FDC8332-9AFD-6E5B-E725-FAF71A062161}"/>
              </a:ext>
            </a:extLst>
          </p:cNvPr>
          <p:cNvSpPr>
            <a:spLocks noGrp="1"/>
          </p:cNvSpPr>
          <p:nvPr>
            <p:ph type="body" sz="quarter" idx="21" hasCustomPrompt="1"/>
          </p:nvPr>
        </p:nvSpPr>
        <p:spPr>
          <a:xfrm>
            <a:off x="545788" y="4809141"/>
            <a:ext cx="5204440" cy="476072"/>
          </a:xfrm>
          <a:prstGeom prst="rect">
            <a:avLst/>
          </a:prstGeom>
          <a:solidFill>
            <a:srgbClr val="007AC3"/>
          </a:solidFill>
        </p:spPr>
        <p:txBody>
          <a:bodyPr vert="horz" lIns="182880" tIns="0" rIns="182880" bIns="0" rtlCol="0" anchor="ctr">
            <a:normAutofit/>
          </a:bodyPr>
          <a:lstStyle>
            <a:lvl1pPr marL="0">
              <a:defRPr lang="en-US" sz="2000" dirty="0">
                <a:solidFill>
                  <a:schemeClr val="bg1"/>
                </a:solidFill>
                <a:effectLst/>
                <a:ea typeface="Roboto Black" panose="02000000000000000000" pitchFamily="2" charset="0"/>
                <a:cs typeface="Roboto Black" panose="02000000000000000000" pitchFamily="2" charset="0"/>
              </a:defRPr>
            </a:lvl1pPr>
          </a:lstStyle>
          <a:p>
            <a:pPr lvl="0">
              <a:lnSpc>
                <a:spcPct val="100000"/>
              </a:lnSpc>
              <a:spcBef>
                <a:spcPts val="0"/>
              </a:spcBef>
              <a:buFont typeface="+mj-lt"/>
            </a:pPr>
            <a:r>
              <a:rPr lang="en-US" dirty="0"/>
              <a:t>Agenda Item</a:t>
            </a:r>
          </a:p>
        </p:txBody>
      </p:sp>
      <p:sp>
        <p:nvSpPr>
          <p:cNvPr id="47" name="Text Placeholder 7">
            <a:extLst>
              <a:ext uri="{FF2B5EF4-FFF2-40B4-BE49-F238E27FC236}">
                <a16:creationId xmlns:a16="http://schemas.microsoft.com/office/drawing/2014/main" id="{0146ECB7-1A1E-8476-DCA8-38C7AE2BBB4D}"/>
              </a:ext>
            </a:extLst>
          </p:cNvPr>
          <p:cNvSpPr>
            <a:spLocks noGrp="1"/>
          </p:cNvSpPr>
          <p:nvPr>
            <p:ph type="body" sz="quarter" idx="22" hasCustomPrompt="1"/>
          </p:nvPr>
        </p:nvSpPr>
        <p:spPr>
          <a:xfrm>
            <a:off x="545788" y="5316551"/>
            <a:ext cx="5204440" cy="476072"/>
          </a:xfrm>
          <a:prstGeom prst="rect">
            <a:avLst/>
          </a:prstGeom>
          <a:solidFill>
            <a:srgbClr val="007AC3"/>
          </a:solidFill>
        </p:spPr>
        <p:txBody>
          <a:bodyPr vert="horz" lIns="182880" tIns="0" rIns="182880" bIns="0" rtlCol="0" anchor="ctr">
            <a:normAutofit/>
          </a:bodyPr>
          <a:lstStyle>
            <a:lvl1pPr marL="0">
              <a:defRPr lang="en-US" sz="2000" dirty="0">
                <a:solidFill>
                  <a:schemeClr val="bg1"/>
                </a:solidFill>
                <a:effectLst/>
                <a:ea typeface="Roboto Black" panose="02000000000000000000" pitchFamily="2" charset="0"/>
                <a:cs typeface="Roboto Black" panose="02000000000000000000" pitchFamily="2" charset="0"/>
              </a:defRPr>
            </a:lvl1pPr>
          </a:lstStyle>
          <a:p>
            <a:pPr lvl="0">
              <a:lnSpc>
                <a:spcPct val="100000"/>
              </a:lnSpc>
              <a:spcBef>
                <a:spcPts val="0"/>
              </a:spcBef>
              <a:buFont typeface="+mj-lt"/>
            </a:pPr>
            <a:r>
              <a:rPr lang="en-US" dirty="0"/>
              <a:t>Agenda Item</a:t>
            </a:r>
          </a:p>
        </p:txBody>
      </p:sp>
      <p:sp>
        <p:nvSpPr>
          <p:cNvPr id="48" name="Text Placeholder 7">
            <a:extLst>
              <a:ext uri="{FF2B5EF4-FFF2-40B4-BE49-F238E27FC236}">
                <a16:creationId xmlns:a16="http://schemas.microsoft.com/office/drawing/2014/main" id="{6ED862FA-6A3B-C0CD-6748-BC2C5767B19C}"/>
              </a:ext>
            </a:extLst>
          </p:cNvPr>
          <p:cNvSpPr>
            <a:spLocks noGrp="1"/>
          </p:cNvSpPr>
          <p:nvPr>
            <p:ph type="body" sz="quarter" idx="32" hasCustomPrompt="1"/>
          </p:nvPr>
        </p:nvSpPr>
        <p:spPr>
          <a:xfrm>
            <a:off x="470199" y="5319036"/>
            <a:ext cx="79807" cy="473587"/>
          </a:xfrm>
          <a:solidFill>
            <a:srgbClr val="6FC055"/>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lvl1pPr>
              <a:defRPr lang="en-US" sz="2000" b="0" i="0" spc="-200" baseline="0" dirty="0">
                <a:solidFill>
                  <a:schemeClr val="lt1"/>
                </a:solidFill>
                <a:latin typeface="Roboto" panose="02000000000000000000" pitchFamily="2" charset="0"/>
                <a:ea typeface="Roboto" panose="02000000000000000000" pitchFamily="2" charset="0"/>
                <a:cs typeface="Roboto" panose="02000000000000000000" pitchFamily="2" charset="0"/>
              </a:defRPr>
            </a:lvl1pPr>
          </a:lstStyle>
          <a:p>
            <a:pPr lvl="0" algn="ctr"/>
            <a:r>
              <a:rPr lang="en-US" dirty="0"/>
              <a:t> </a:t>
            </a:r>
          </a:p>
        </p:txBody>
      </p:sp>
      <p:sp>
        <p:nvSpPr>
          <p:cNvPr id="49" name="Text Placeholder 7">
            <a:extLst>
              <a:ext uri="{FF2B5EF4-FFF2-40B4-BE49-F238E27FC236}">
                <a16:creationId xmlns:a16="http://schemas.microsoft.com/office/drawing/2014/main" id="{7F5ACD30-DBCE-6168-6B8E-5119D4A5B12C}"/>
              </a:ext>
            </a:extLst>
          </p:cNvPr>
          <p:cNvSpPr>
            <a:spLocks noGrp="1"/>
          </p:cNvSpPr>
          <p:nvPr>
            <p:ph type="body" sz="quarter" idx="33" hasCustomPrompt="1"/>
          </p:nvPr>
        </p:nvSpPr>
        <p:spPr>
          <a:xfrm>
            <a:off x="472019" y="4808635"/>
            <a:ext cx="81203" cy="475636"/>
          </a:xfrm>
          <a:solidFill>
            <a:srgbClr val="6FC055"/>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lvl1pPr>
              <a:defRPr lang="en-US" sz="2000" b="0" i="0" spc="-200" baseline="0" dirty="0">
                <a:solidFill>
                  <a:schemeClr val="lt1"/>
                </a:solidFill>
                <a:latin typeface="Roboto" panose="02000000000000000000" pitchFamily="2" charset="0"/>
                <a:ea typeface="Roboto" panose="02000000000000000000" pitchFamily="2" charset="0"/>
                <a:cs typeface="Roboto" panose="02000000000000000000" pitchFamily="2" charset="0"/>
              </a:defRPr>
            </a:lvl1pPr>
          </a:lstStyle>
          <a:p>
            <a:pPr lvl="0" algn="ctr"/>
            <a:r>
              <a:rPr lang="en-US" dirty="0"/>
              <a:t> </a:t>
            </a:r>
          </a:p>
        </p:txBody>
      </p:sp>
      <p:sp>
        <p:nvSpPr>
          <p:cNvPr id="50" name="Text Placeholder 7">
            <a:extLst>
              <a:ext uri="{FF2B5EF4-FFF2-40B4-BE49-F238E27FC236}">
                <a16:creationId xmlns:a16="http://schemas.microsoft.com/office/drawing/2014/main" id="{CB5F5BB4-EDE3-DC02-7E04-A1E2DF4121B8}"/>
              </a:ext>
            </a:extLst>
          </p:cNvPr>
          <p:cNvSpPr>
            <a:spLocks noGrp="1"/>
          </p:cNvSpPr>
          <p:nvPr>
            <p:ph type="body" sz="quarter" idx="34" hasCustomPrompt="1"/>
          </p:nvPr>
        </p:nvSpPr>
        <p:spPr>
          <a:xfrm>
            <a:off x="545788" y="3790389"/>
            <a:ext cx="5204440" cy="476072"/>
          </a:xfrm>
          <a:prstGeom prst="rect">
            <a:avLst/>
          </a:prstGeom>
          <a:solidFill>
            <a:srgbClr val="007AC3"/>
          </a:solidFill>
        </p:spPr>
        <p:txBody>
          <a:bodyPr vert="horz" lIns="182880" tIns="0" rIns="182880" bIns="0" rtlCol="0" anchor="ctr">
            <a:normAutofit/>
          </a:bodyPr>
          <a:lstStyle>
            <a:lvl1pPr marL="0">
              <a:defRPr lang="en-US" sz="2000" dirty="0">
                <a:solidFill>
                  <a:schemeClr val="bg1"/>
                </a:solidFill>
                <a:effectLst/>
                <a:ea typeface="Roboto Black" panose="02000000000000000000" pitchFamily="2" charset="0"/>
                <a:cs typeface="Roboto Black" panose="02000000000000000000" pitchFamily="2" charset="0"/>
              </a:defRPr>
            </a:lvl1pPr>
          </a:lstStyle>
          <a:p>
            <a:pPr lvl="0">
              <a:lnSpc>
                <a:spcPct val="100000"/>
              </a:lnSpc>
              <a:spcBef>
                <a:spcPts val="0"/>
              </a:spcBef>
              <a:buFont typeface="+mj-lt"/>
            </a:pPr>
            <a:r>
              <a:rPr lang="en-US" dirty="0"/>
              <a:t>Agenda Item</a:t>
            </a:r>
          </a:p>
        </p:txBody>
      </p:sp>
      <p:sp>
        <p:nvSpPr>
          <p:cNvPr id="57" name="Text Placeholder 7">
            <a:extLst>
              <a:ext uri="{FF2B5EF4-FFF2-40B4-BE49-F238E27FC236}">
                <a16:creationId xmlns:a16="http://schemas.microsoft.com/office/drawing/2014/main" id="{934168A6-F67B-6489-8508-42D190288369}"/>
              </a:ext>
            </a:extLst>
          </p:cNvPr>
          <p:cNvSpPr>
            <a:spLocks noGrp="1"/>
          </p:cNvSpPr>
          <p:nvPr>
            <p:ph type="body" sz="quarter" idx="43" hasCustomPrompt="1"/>
          </p:nvPr>
        </p:nvSpPr>
        <p:spPr>
          <a:xfrm>
            <a:off x="545788" y="4297798"/>
            <a:ext cx="5204440" cy="476072"/>
          </a:xfrm>
          <a:prstGeom prst="rect">
            <a:avLst/>
          </a:prstGeom>
          <a:solidFill>
            <a:srgbClr val="007AC3"/>
          </a:solidFill>
        </p:spPr>
        <p:txBody>
          <a:bodyPr vert="horz" lIns="182880" tIns="0" rIns="182880" bIns="0" rtlCol="0" anchor="ctr">
            <a:normAutofit/>
          </a:bodyPr>
          <a:lstStyle>
            <a:lvl1pPr marL="0">
              <a:defRPr lang="en-US" sz="2000" dirty="0">
                <a:solidFill>
                  <a:schemeClr val="bg1"/>
                </a:solidFill>
                <a:effectLst/>
                <a:ea typeface="Roboto Black" panose="02000000000000000000" pitchFamily="2" charset="0"/>
                <a:cs typeface="Roboto Black" panose="02000000000000000000" pitchFamily="2" charset="0"/>
              </a:defRPr>
            </a:lvl1pPr>
          </a:lstStyle>
          <a:p>
            <a:pPr lvl="0">
              <a:lnSpc>
                <a:spcPct val="100000"/>
              </a:lnSpc>
              <a:spcBef>
                <a:spcPts val="0"/>
              </a:spcBef>
              <a:buFont typeface="+mj-lt"/>
            </a:pPr>
            <a:r>
              <a:rPr lang="en-US" dirty="0"/>
              <a:t>Agenda Item</a:t>
            </a:r>
          </a:p>
        </p:txBody>
      </p:sp>
      <p:sp>
        <p:nvSpPr>
          <p:cNvPr id="58" name="Text Placeholder 7">
            <a:extLst>
              <a:ext uri="{FF2B5EF4-FFF2-40B4-BE49-F238E27FC236}">
                <a16:creationId xmlns:a16="http://schemas.microsoft.com/office/drawing/2014/main" id="{948110F2-B1AB-920A-3122-D111DC41E0C2}"/>
              </a:ext>
            </a:extLst>
          </p:cNvPr>
          <p:cNvSpPr>
            <a:spLocks noGrp="1"/>
          </p:cNvSpPr>
          <p:nvPr>
            <p:ph type="body" sz="quarter" idx="36" hasCustomPrompt="1"/>
          </p:nvPr>
        </p:nvSpPr>
        <p:spPr>
          <a:xfrm>
            <a:off x="470199" y="4300284"/>
            <a:ext cx="79807" cy="473587"/>
          </a:xfrm>
          <a:solidFill>
            <a:srgbClr val="6FC055"/>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lvl1pPr>
              <a:defRPr lang="en-US" sz="2000" b="0" i="0" spc="-200" baseline="0" dirty="0">
                <a:solidFill>
                  <a:schemeClr val="lt1"/>
                </a:solidFill>
                <a:latin typeface="Roboto" panose="02000000000000000000" pitchFamily="2" charset="0"/>
                <a:ea typeface="Roboto" panose="02000000000000000000" pitchFamily="2" charset="0"/>
                <a:cs typeface="Roboto" panose="02000000000000000000" pitchFamily="2" charset="0"/>
              </a:defRPr>
            </a:lvl1pPr>
          </a:lstStyle>
          <a:p>
            <a:pPr lvl="0" algn="ctr"/>
            <a:r>
              <a:rPr lang="en-US" dirty="0"/>
              <a:t> </a:t>
            </a:r>
          </a:p>
        </p:txBody>
      </p:sp>
      <p:sp>
        <p:nvSpPr>
          <p:cNvPr id="59" name="Text Placeholder 7">
            <a:extLst>
              <a:ext uri="{FF2B5EF4-FFF2-40B4-BE49-F238E27FC236}">
                <a16:creationId xmlns:a16="http://schemas.microsoft.com/office/drawing/2014/main" id="{C310FDB7-62B2-AA7D-8D2A-5ADF75C8D26A}"/>
              </a:ext>
            </a:extLst>
          </p:cNvPr>
          <p:cNvSpPr>
            <a:spLocks noGrp="1"/>
          </p:cNvSpPr>
          <p:nvPr>
            <p:ph type="body" sz="quarter" idx="44" hasCustomPrompt="1"/>
          </p:nvPr>
        </p:nvSpPr>
        <p:spPr>
          <a:xfrm>
            <a:off x="472019" y="3789883"/>
            <a:ext cx="81203" cy="475636"/>
          </a:xfrm>
          <a:solidFill>
            <a:srgbClr val="6FC055"/>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lvl1pPr>
              <a:defRPr lang="en-US" sz="2000" b="0" i="0" spc="-200" baseline="0" dirty="0">
                <a:solidFill>
                  <a:schemeClr val="lt1"/>
                </a:solidFill>
                <a:latin typeface="Roboto" panose="02000000000000000000" pitchFamily="2" charset="0"/>
                <a:ea typeface="Roboto" panose="02000000000000000000" pitchFamily="2" charset="0"/>
                <a:cs typeface="Roboto" panose="02000000000000000000" pitchFamily="2" charset="0"/>
              </a:defRPr>
            </a:lvl1pPr>
          </a:lstStyle>
          <a:p>
            <a:pPr lvl="0" algn="ctr"/>
            <a:r>
              <a:rPr lang="en-US" dirty="0"/>
              <a:t> </a:t>
            </a:r>
          </a:p>
        </p:txBody>
      </p:sp>
      <p:sp>
        <p:nvSpPr>
          <p:cNvPr id="60" name="Text Placeholder 7">
            <a:extLst>
              <a:ext uri="{FF2B5EF4-FFF2-40B4-BE49-F238E27FC236}">
                <a16:creationId xmlns:a16="http://schemas.microsoft.com/office/drawing/2014/main" id="{5227E65A-88AB-E4D1-AD70-BDD2B159D915}"/>
              </a:ext>
            </a:extLst>
          </p:cNvPr>
          <p:cNvSpPr>
            <a:spLocks noGrp="1"/>
          </p:cNvSpPr>
          <p:nvPr>
            <p:ph type="body" sz="quarter" idx="45" hasCustomPrompt="1"/>
          </p:nvPr>
        </p:nvSpPr>
        <p:spPr>
          <a:xfrm>
            <a:off x="550006" y="2766560"/>
            <a:ext cx="5204440" cy="476072"/>
          </a:xfrm>
          <a:prstGeom prst="rect">
            <a:avLst/>
          </a:prstGeom>
          <a:solidFill>
            <a:srgbClr val="007AC3"/>
          </a:solidFill>
        </p:spPr>
        <p:txBody>
          <a:bodyPr vert="horz" lIns="182880" tIns="0" rIns="182880" bIns="0" rtlCol="0" anchor="ctr">
            <a:normAutofit/>
          </a:bodyPr>
          <a:lstStyle>
            <a:lvl1pPr marL="0">
              <a:defRPr lang="en-US" sz="2000" dirty="0">
                <a:solidFill>
                  <a:schemeClr val="bg1"/>
                </a:solidFill>
                <a:effectLst/>
                <a:ea typeface="Roboto Black" panose="02000000000000000000" pitchFamily="2" charset="0"/>
                <a:cs typeface="Roboto Black" panose="02000000000000000000" pitchFamily="2" charset="0"/>
              </a:defRPr>
            </a:lvl1pPr>
          </a:lstStyle>
          <a:p>
            <a:pPr lvl="0">
              <a:lnSpc>
                <a:spcPct val="100000"/>
              </a:lnSpc>
              <a:spcBef>
                <a:spcPts val="0"/>
              </a:spcBef>
              <a:buFont typeface="+mj-lt"/>
            </a:pPr>
            <a:r>
              <a:rPr lang="en-US" dirty="0"/>
              <a:t>Agenda Item</a:t>
            </a:r>
          </a:p>
        </p:txBody>
      </p:sp>
      <p:sp>
        <p:nvSpPr>
          <p:cNvPr id="61" name="Text Placeholder 7">
            <a:extLst>
              <a:ext uri="{FF2B5EF4-FFF2-40B4-BE49-F238E27FC236}">
                <a16:creationId xmlns:a16="http://schemas.microsoft.com/office/drawing/2014/main" id="{07BE4A4B-CED0-08F7-78B7-626FC5BE2E08}"/>
              </a:ext>
            </a:extLst>
          </p:cNvPr>
          <p:cNvSpPr>
            <a:spLocks noGrp="1"/>
          </p:cNvSpPr>
          <p:nvPr>
            <p:ph type="body" sz="quarter" idx="46" hasCustomPrompt="1"/>
          </p:nvPr>
        </p:nvSpPr>
        <p:spPr>
          <a:xfrm>
            <a:off x="550006" y="3273969"/>
            <a:ext cx="5204440" cy="476072"/>
          </a:xfrm>
          <a:prstGeom prst="rect">
            <a:avLst/>
          </a:prstGeom>
          <a:solidFill>
            <a:srgbClr val="007AC3"/>
          </a:solidFill>
        </p:spPr>
        <p:txBody>
          <a:bodyPr vert="horz" lIns="182880" tIns="0" rIns="182880" bIns="0" rtlCol="0" anchor="ctr">
            <a:normAutofit/>
          </a:bodyPr>
          <a:lstStyle>
            <a:lvl1pPr marL="0">
              <a:defRPr lang="en-US" sz="2000" dirty="0">
                <a:solidFill>
                  <a:schemeClr val="bg1"/>
                </a:solidFill>
                <a:effectLst/>
                <a:ea typeface="Roboto Black" panose="02000000000000000000" pitchFamily="2" charset="0"/>
                <a:cs typeface="Roboto Black" panose="02000000000000000000" pitchFamily="2" charset="0"/>
              </a:defRPr>
            </a:lvl1pPr>
          </a:lstStyle>
          <a:p>
            <a:pPr lvl="0">
              <a:lnSpc>
                <a:spcPct val="100000"/>
              </a:lnSpc>
              <a:spcBef>
                <a:spcPts val="0"/>
              </a:spcBef>
              <a:buFont typeface="+mj-lt"/>
            </a:pPr>
            <a:r>
              <a:rPr lang="en-US" dirty="0"/>
              <a:t>Agenda Item</a:t>
            </a:r>
          </a:p>
        </p:txBody>
      </p:sp>
      <p:sp>
        <p:nvSpPr>
          <p:cNvPr id="62" name="Text Placeholder 7">
            <a:extLst>
              <a:ext uri="{FF2B5EF4-FFF2-40B4-BE49-F238E27FC236}">
                <a16:creationId xmlns:a16="http://schemas.microsoft.com/office/drawing/2014/main" id="{26CADE56-78A3-DE3A-A750-0C88233B8E01}"/>
              </a:ext>
            </a:extLst>
          </p:cNvPr>
          <p:cNvSpPr>
            <a:spLocks noGrp="1"/>
          </p:cNvSpPr>
          <p:nvPr>
            <p:ph type="body" sz="quarter" idx="47" hasCustomPrompt="1"/>
          </p:nvPr>
        </p:nvSpPr>
        <p:spPr>
          <a:xfrm>
            <a:off x="474417" y="3276454"/>
            <a:ext cx="79807" cy="473587"/>
          </a:xfrm>
          <a:solidFill>
            <a:srgbClr val="6FC055"/>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lvl1pPr>
              <a:defRPr lang="en-US" sz="2000" b="0" i="0" spc="-200" baseline="0" dirty="0">
                <a:solidFill>
                  <a:schemeClr val="lt1"/>
                </a:solidFill>
                <a:latin typeface="Roboto" panose="02000000000000000000" pitchFamily="2" charset="0"/>
                <a:ea typeface="Roboto" panose="02000000000000000000" pitchFamily="2" charset="0"/>
                <a:cs typeface="Roboto" panose="02000000000000000000" pitchFamily="2" charset="0"/>
              </a:defRPr>
            </a:lvl1pPr>
          </a:lstStyle>
          <a:p>
            <a:pPr lvl="0" algn="ctr"/>
            <a:r>
              <a:rPr lang="en-US" dirty="0"/>
              <a:t> </a:t>
            </a:r>
          </a:p>
        </p:txBody>
      </p:sp>
      <p:sp>
        <p:nvSpPr>
          <p:cNvPr id="63" name="Text Placeholder 7">
            <a:extLst>
              <a:ext uri="{FF2B5EF4-FFF2-40B4-BE49-F238E27FC236}">
                <a16:creationId xmlns:a16="http://schemas.microsoft.com/office/drawing/2014/main" id="{F2FB5DD9-5074-CFB7-1920-AACE6B68772C}"/>
              </a:ext>
            </a:extLst>
          </p:cNvPr>
          <p:cNvSpPr>
            <a:spLocks noGrp="1"/>
          </p:cNvSpPr>
          <p:nvPr>
            <p:ph type="body" sz="quarter" idx="48" hasCustomPrompt="1"/>
          </p:nvPr>
        </p:nvSpPr>
        <p:spPr>
          <a:xfrm>
            <a:off x="476237" y="2766054"/>
            <a:ext cx="81203" cy="475636"/>
          </a:xfrm>
          <a:solidFill>
            <a:srgbClr val="6FC055"/>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lvl1pPr>
              <a:defRPr lang="en-US" sz="2000" b="0" i="0" spc="-200" baseline="0" dirty="0">
                <a:solidFill>
                  <a:schemeClr val="lt1"/>
                </a:solidFill>
                <a:latin typeface="Roboto" panose="02000000000000000000" pitchFamily="2" charset="0"/>
                <a:ea typeface="Roboto" panose="02000000000000000000" pitchFamily="2" charset="0"/>
                <a:cs typeface="Roboto" panose="02000000000000000000" pitchFamily="2" charset="0"/>
              </a:defRPr>
            </a:lvl1pPr>
          </a:lstStyle>
          <a:p>
            <a:pPr lvl="0" algn="ctr"/>
            <a:r>
              <a:rPr lang="en-US" dirty="0"/>
              <a:t> </a:t>
            </a:r>
          </a:p>
        </p:txBody>
      </p:sp>
      <p:sp>
        <p:nvSpPr>
          <p:cNvPr id="65" name="Text Placeholder 7">
            <a:extLst>
              <a:ext uri="{FF2B5EF4-FFF2-40B4-BE49-F238E27FC236}">
                <a16:creationId xmlns:a16="http://schemas.microsoft.com/office/drawing/2014/main" id="{B543FE71-4377-3BEA-3F83-6A2525A9C522}"/>
              </a:ext>
            </a:extLst>
          </p:cNvPr>
          <p:cNvSpPr>
            <a:spLocks noGrp="1"/>
          </p:cNvSpPr>
          <p:nvPr>
            <p:ph type="body" sz="quarter" idx="49" hasCustomPrompt="1"/>
          </p:nvPr>
        </p:nvSpPr>
        <p:spPr>
          <a:xfrm>
            <a:off x="550006" y="1747807"/>
            <a:ext cx="5204440" cy="476072"/>
          </a:xfrm>
          <a:prstGeom prst="rect">
            <a:avLst/>
          </a:prstGeom>
          <a:solidFill>
            <a:srgbClr val="007AC3"/>
          </a:solidFill>
        </p:spPr>
        <p:txBody>
          <a:bodyPr vert="horz" lIns="182880" tIns="0" rIns="182880" bIns="0" rtlCol="0" anchor="ctr">
            <a:normAutofit/>
          </a:bodyPr>
          <a:lstStyle>
            <a:lvl1pPr marL="0">
              <a:defRPr lang="en-US" sz="2000" dirty="0">
                <a:solidFill>
                  <a:schemeClr val="bg1"/>
                </a:solidFill>
                <a:effectLst/>
                <a:ea typeface="Roboto Black" panose="02000000000000000000" pitchFamily="2" charset="0"/>
                <a:cs typeface="Roboto Black" panose="02000000000000000000" pitchFamily="2" charset="0"/>
              </a:defRPr>
            </a:lvl1pPr>
          </a:lstStyle>
          <a:p>
            <a:pPr lvl="0">
              <a:lnSpc>
                <a:spcPct val="100000"/>
              </a:lnSpc>
              <a:spcBef>
                <a:spcPts val="0"/>
              </a:spcBef>
              <a:buFont typeface="+mj-lt"/>
            </a:pPr>
            <a:r>
              <a:rPr lang="en-US" dirty="0"/>
              <a:t>Agenda Item</a:t>
            </a:r>
          </a:p>
        </p:txBody>
      </p:sp>
      <p:sp>
        <p:nvSpPr>
          <p:cNvPr id="71" name="Text Placeholder 7">
            <a:extLst>
              <a:ext uri="{FF2B5EF4-FFF2-40B4-BE49-F238E27FC236}">
                <a16:creationId xmlns:a16="http://schemas.microsoft.com/office/drawing/2014/main" id="{4D94B4D2-4C2D-C9BE-E7AF-9F560D31F023}"/>
              </a:ext>
            </a:extLst>
          </p:cNvPr>
          <p:cNvSpPr>
            <a:spLocks noGrp="1"/>
          </p:cNvSpPr>
          <p:nvPr>
            <p:ph type="body" sz="quarter" idx="50" hasCustomPrompt="1"/>
          </p:nvPr>
        </p:nvSpPr>
        <p:spPr>
          <a:xfrm>
            <a:off x="550006" y="2255217"/>
            <a:ext cx="5204440" cy="476072"/>
          </a:xfrm>
          <a:prstGeom prst="rect">
            <a:avLst/>
          </a:prstGeom>
          <a:solidFill>
            <a:srgbClr val="007AC3"/>
          </a:solidFill>
        </p:spPr>
        <p:txBody>
          <a:bodyPr vert="horz" lIns="182880" tIns="0" rIns="182880" bIns="0" rtlCol="0" anchor="ctr">
            <a:normAutofit/>
          </a:bodyPr>
          <a:lstStyle>
            <a:lvl1pPr marL="0">
              <a:defRPr lang="en-US" sz="2000" dirty="0">
                <a:solidFill>
                  <a:schemeClr val="bg1"/>
                </a:solidFill>
                <a:effectLst/>
                <a:ea typeface="Roboto Black" panose="02000000000000000000" pitchFamily="2" charset="0"/>
                <a:cs typeface="Roboto Black" panose="02000000000000000000" pitchFamily="2" charset="0"/>
              </a:defRPr>
            </a:lvl1pPr>
          </a:lstStyle>
          <a:p>
            <a:pPr lvl="0">
              <a:lnSpc>
                <a:spcPct val="100000"/>
              </a:lnSpc>
              <a:spcBef>
                <a:spcPts val="0"/>
              </a:spcBef>
              <a:buFont typeface="+mj-lt"/>
            </a:pPr>
            <a:r>
              <a:rPr lang="en-US" dirty="0"/>
              <a:t>Agenda Item</a:t>
            </a:r>
          </a:p>
        </p:txBody>
      </p:sp>
      <p:sp>
        <p:nvSpPr>
          <p:cNvPr id="72" name="Text Placeholder 7">
            <a:extLst>
              <a:ext uri="{FF2B5EF4-FFF2-40B4-BE49-F238E27FC236}">
                <a16:creationId xmlns:a16="http://schemas.microsoft.com/office/drawing/2014/main" id="{79380BDF-62B1-7500-9AFC-D8E9C674AA80}"/>
              </a:ext>
            </a:extLst>
          </p:cNvPr>
          <p:cNvSpPr>
            <a:spLocks noGrp="1"/>
          </p:cNvSpPr>
          <p:nvPr>
            <p:ph type="body" sz="quarter" idx="51" hasCustomPrompt="1"/>
          </p:nvPr>
        </p:nvSpPr>
        <p:spPr>
          <a:xfrm>
            <a:off x="474417" y="2257702"/>
            <a:ext cx="79807" cy="473587"/>
          </a:xfrm>
          <a:solidFill>
            <a:srgbClr val="6FC055"/>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lvl1pPr>
              <a:defRPr lang="en-US" sz="2000" b="0" i="0" spc="-200" baseline="0" dirty="0">
                <a:solidFill>
                  <a:schemeClr val="lt1"/>
                </a:solidFill>
                <a:latin typeface="Roboto" panose="02000000000000000000" pitchFamily="2" charset="0"/>
                <a:ea typeface="Roboto" panose="02000000000000000000" pitchFamily="2" charset="0"/>
                <a:cs typeface="Roboto" panose="02000000000000000000" pitchFamily="2" charset="0"/>
              </a:defRPr>
            </a:lvl1pPr>
          </a:lstStyle>
          <a:p>
            <a:pPr lvl="0" algn="ctr"/>
            <a:r>
              <a:rPr lang="en-US" dirty="0"/>
              <a:t> </a:t>
            </a:r>
          </a:p>
        </p:txBody>
      </p:sp>
      <p:sp>
        <p:nvSpPr>
          <p:cNvPr id="73" name="Text Placeholder 7">
            <a:extLst>
              <a:ext uri="{FF2B5EF4-FFF2-40B4-BE49-F238E27FC236}">
                <a16:creationId xmlns:a16="http://schemas.microsoft.com/office/drawing/2014/main" id="{24E1D555-98EE-3D26-F578-FF90B2BACE8B}"/>
              </a:ext>
            </a:extLst>
          </p:cNvPr>
          <p:cNvSpPr>
            <a:spLocks noGrp="1"/>
          </p:cNvSpPr>
          <p:nvPr>
            <p:ph type="body" sz="quarter" idx="52" hasCustomPrompt="1"/>
          </p:nvPr>
        </p:nvSpPr>
        <p:spPr>
          <a:xfrm>
            <a:off x="476237" y="1747301"/>
            <a:ext cx="81203" cy="475636"/>
          </a:xfrm>
          <a:solidFill>
            <a:srgbClr val="6FC055"/>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lvl1pPr>
              <a:defRPr lang="en-US" sz="2000" b="0" i="0" spc="-200" baseline="0" dirty="0">
                <a:solidFill>
                  <a:schemeClr val="lt1"/>
                </a:solidFill>
                <a:latin typeface="Roboto" panose="02000000000000000000" pitchFamily="2" charset="0"/>
                <a:ea typeface="Roboto" panose="02000000000000000000" pitchFamily="2" charset="0"/>
                <a:cs typeface="Roboto" panose="02000000000000000000" pitchFamily="2" charset="0"/>
              </a:defRPr>
            </a:lvl1pPr>
          </a:lstStyle>
          <a:p>
            <a:pPr lvl="0" algn="ctr"/>
            <a:r>
              <a:rPr lang="en-US" dirty="0"/>
              <a:t> </a:t>
            </a:r>
          </a:p>
        </p:txBody>
      </p:sp>
    </p:spTree>
    <p:custDataLst>
      <p:tags r:id="rId1"/>
    </p:custDataLst>
    <p:extLst>
      <p:ext uri="{BB962C8B-B14F-4D97-AF65-F5344CB8AC3E}">
        <p14:creationId xmlns:p14="http://schemas.microsoft.com/office/powerpoint/2010/main" val="33260972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Agenda - Option 2 (Speak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D8FA0-DE88-4994-B585-DBD5057F884E}"/>
              </a:ext>
            </a:extLst>
          </p:cNvPr>
          <p:cNvSpPr>
            <a:spLocks noGrp="1"/>
          </p:cNvSpPr>
          <p:nvPr>
            <p:ph type="title"/>
          </p:nvPr>
        </p:nvSpPr>
        <p:spPr>
          <a:xfrm>
            <a:off x="0" y="0"/>
            <a:ext cx="11759259" cy="1107440"/>
          </a:xfrm>
          <a:prstGeom prst="rect">
            <a:avLst/>
          </a:prstGeom>
        </p:spPr>
        <p:txBody>
          <a:bodyPr/>
          <a:lstStyle/>
          <a:p>
            <a:r>
              <a:rPr lang="en-US"/>
              <a:t>Click to edit Master title style</a:t>
            </a:r>
          </a:p>
        </p:txBody>
      </p:sp>
      <p:sp>
        <p:nvSpPr>
          <p:cNvPr id="37" name="Text Placeholder 7">
            <a:extLst>
              <a:ext uri="{FF2B5EF4-FFF2-40B4-BE49-F238E27FC236}">
                <a16:creationId xmlns:a16="http://schemas.microsoft.com/office/drawing/2014/main" id="{7309B645-F96F-4899-DCF7-78680C3921F8}"/>
              </a:ext>
            </a:extLst>
          </p:cNvPr>
          <p:cNvSpPr>
            <a:spLocks noGrp="1"/>
          </p:cNvSpPr>
          <p:nvPr>
            <p:ph type="body" sz="quarter" idx="21" hasCustomPrompt="1"/>
          </p:nvPr>
        </p:nvSpPr>
        <p:spPr>
          <a:xfrm>
            <a:off x="545788" y="4543904"/>
            <a:ext cx="7615066" cy="476072"/>
          </a:xfrm>
          <a:prstGeom prst="rect">
            <a:avLst/>
          </a:prstGeom>
          <a:solidFill>
            <a:srgbClr val="007AC3"/>
          </a:solidFill>
        </p:spPr>
        <p:txBody>
          <a:bodyPr vert="horz" lIns="182880" tIns="0" rIns="182880" bIns="0" rtlCol="0" anchor="ctr">
            <a:normAutofit/>
          </a:bodyPr>
          <a:lstStyle>
            <a:lvl1pPr marL="0">
              <a:defRPr lang="en-US" sz="2000" dirty="0">
                <a:solidFill>
                  <a:schemeClr val="bg1"/>
                </a:solidFill>
                <a:effectLst/>
                <a:ea typeface="Roboto Black" panose="02000000000000000000" pitchFamily="2" charset="0"/>
                <a:cs typeface="Roboto Black" panose="02000000000000000000" pitchFamily="2" charset="0"/>
              </a:defRPr>
            </a:lvl1pPr>
          </a:lstStyle>
          <a:p>
            <a:pPr lvl="0">
              <a:lnSpc>
                <a:spcPct val="100000"/>
              </a:lnSpc>
              <a:spcBef>
                <a:spcPts val="0"/>
              </a:spcBef>
              <a:buFont typeface="+mj-lt"/>
            </a:pPr>
            <a:r>
              <a:rPr lang="en-US" dirty="0"/>
              <a:t>Agenda Item</a:t>
            </a:r>
          </a:p>
        </p:txBody>
      </p:sp>
      <p:sp>
        <p:nvSpPr>
          <p:cNvPr id="38" name="Text Placeholder 7">
            <a:extLst>
              <a:ext uri="{FF2B5EF4-FFF2-40B4-BE49-F238E27FC236}">
                <a16:creationId xmlns:a16="http://schemas.microsoft.com/office/drawing/2014/main" id="{3CE88AC3-987D-3CF1-7DDF-0695456AADF6}"/>
              </a:ext>
            </a:extLst>
          </p:cNvPr>
          <p:cNvSpPr>
            <a:spLocks noGrp="1"/>
          </p:cNvSpPr>
          <p:nvPr>
            <p:ph type="body" sz="quarter" idx="22" hasCustomPrompt="1"/>
          </p:nvPr>
        </p:nvSpPr>
        <p:spPr>
          <a:xfrm>
            <a:off x="549523" y="5051313"/>
            <a:ext cx="7615066" cy="476072"/>
          </a:xfrm>
          <a:prstGeom prst="rect">
            <a:avLst/>
          </a:prstGeom>
          <a:solidFill>
            <a:srgbClr val="007AC3"/>
          </a:solidFill>
        </p:spPr>
        <p:txBody>
          <a:bodyPr vert="horz" lIns="182880" tIns="0" rIns="182880" bIns="0" rtlCol="0" anchor="ctr">
            <a:normAutofit/>
          </a:bodyPr>
          <a:lstStyle>
            <a:lvl1pPr marL="0">
              <a:defRPr lang="en-US" sz="2000" dirty="0">
                <a:solidFill>
                  <a:schemeClr val="bg1"/>
                </a:solidFill>
                <a:effectLst/>
                <a:ea typeface="Roboto Black" panose="02000000000000000000" pitchFamily="2" charset="0"/>
                <a:cs typeface="Roboto Black" panose="02000000000000000000" pitchFamily="2" charset="0"/>
              </a:defRPr>
            </a:lvl1pPr>
          </a:lstStyle>
          <a:p>
            <a:pPr lvl="0">
              <a:lnSpc>
                <a:spcPct val="100000"/>
              </a:lnSpc>
              <a:spcBef>
                <a:spcPts val="0"/>
              </a:spcBef>
              <a:buFont typeface="+mj-lt"/>
            </a:pPr>
            <a:r>
              <a:rPr lang="en-US" dirty="0"/>
              <a:t>Agenda Item</a:t>
            </a:r>
          </a:p>
        </p:txBody>
      </p:sp>
      <p:sp>
        <p:nvSpPr>
          <p:cNvPr id="43" name="Text Placeholder 7">
            <a:extLst>
              <a:ext uri="{FF2B5EF4-FFF2-40B4-BE49-F238E27FC236}">
                <a16:creationId xmlns:a16="http://schemas.microsoft.com/office/drawing/2014/main" id="{1ED75A5B-EC40-990E-3DA5-B3B97694F320}"/>
              </a:ext>
            </a:extLst>
          </p:cNvPr>
          <p:cNvSpPr>
            <a:spLocks noGrp="1"/>
          </p:cNvSpPr>
          <p:nvPr>
            <p:ph type="body" sz="quarter" idx="32" hasCustomPrompt="1"/>
          </p:nvPr>
        </p:nvSpPr>
        <p:spPr>
          <a:xfrm>
            <a:off x="473934" y="5053799"/>
            <a:ext cx="79807" cy="473587"/>
          </a:xfrm>
          <a:solidFill>
            <a:srgbClr val="6FC055"/>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lvl1pPr>
              <a:defRPr lang="en-US" sz="2000" b="0" i="0" spc="-200" baseline="0" dirty="0">
                <a:solidFill>
                  <a:schemeClr val="lt1"/>
                </a:solidFill>
                <a:latin typeface="Roboto" panose="02000000000000000000" pitchFamily="2" charset="0"/>
                <a:ea typeface="Roboto" panose="02000000000000000000" pitchFamily="2" charset="0"/>
                <a:cs typeface="Roboto" panose="02000000000000000000" pitchFamily="2" charset="0"/>
              </a:defRPr>
            </a:lvl1pPr>
          </a:lstStyle>
          <a:p>
            <a:pPr lvl="0" algn="ctr"/>
            <a:r>
              <a:rPr lang="en-US" dirty="0"/>
              <a:t> </a:t>
            </a:r>
          </a:p>
        </p:txBody>
      </p:sp>
      <p:sp>
        <p:nvSpPr>
          <p:cNvPr id="44" name="Text Placeholder 7">
            <a:extLst>
              <a:ext uri="{FF2B5EF4-FFF2-40B4-BE49-F238E27FC236}">
                <a16:creationId xmlns:a16="http://schemas.microsoft.com/office/drawing/2014/main" id="{2CCB0436-3486-6A05-BD53-B6404BD1078E}"/>
              </a:ext>
            </a:extLst>
          </p:cNvPr>
          <p:cNvSpPr>
            <a:spLocks noGrp="1"/>
          </p:cNvSpPr>
          <p:nvPr>
            <p:ph type="body" sz="quarter" idx="33" hasCustomPrompt="1"/>
          </p:nvPr>
        </p:nvSpPr>
        <p:spPr>
          <a:xfrm>
            <a:off x="472019" y="4543398"/>
            <a:ext cx="81203" cy="475636"/>
          </a:xfrm>
          <a:solidFill>
            <a:srgbClr val="6FC055"/>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lvl1pPr>
              <a:defRPr lang="en-US" sz="2000" b="0" i="0" spc="-200" baseline="0" dirty="0">
                <a:solidFill>
                  <a:schemeClr val="lt1"/>
                </a:solidFill>
                <a:latin typeface="Roboto" panose="02000000000000000000" pitchFamily="2" charset="0"/>
                <a:ea typeface="Roboto" panose="02000000000000000000" pitchFamily="2" charset="0"/>
                <a:cs typeface="Roboto" panose="02000000000000000000" pitchFamily="2" charset="0"/>
              </a:defRPr>
            </a:lvl1pPr>
          </a:lstStyle>
          <a:p>
            <a:pPr lvl="0" algn="ctr"/>
            <a:r>
              <a:rPr lang="en-US" dirty="0"/>
              <a:t> </a:t>
            </a:r>
          </a:p>
        </p:txBody>
      </p:sp>
      <p:sp>
        <p:nvSpPr>
          <p:cNvPr id="17" name="Text Placeholder 7">
            <a:extLst>
              <a:ext uri="{FF2B5EF4-FFF2-40B4-BE49-F238E27FC236}">
                <a16:creationId xmlns:a16="http://schemas.microsoft.com/office/drawing/2014/main" id="{1384AD79-BAD5-E73B-1131-D7BE6F3AFCD3}"/>
              </a:ext>
            </a:extLst>
          </p:cNvPr>
          <p:cNvSpPr>
            <a:spLocks noGrp="1"/>
          </p:cNvSpPr>
          <p:nvPr>
            <p:ph type="body" sz="quarter" idx="34" hasCustomPrompt="1"/>
          </p:nvPr>
        </p:nvSpPr>
        <p:spPr>
          <a:xfrm>
            <a:off x="545788" y="3528887"/>
            <a:ext cx="7615066" cy="476072"/>
          </a:xfrm>
          <a:prstGeom prst="rect">
            <a:avLst/>
          </a:prstGeom>
          <a:solidFill>
            <a:srgbClr val="007AC3"/>
          </a:solidFill>
        </p:spPr>
        <p:txBody>
          <a:bodyPr vert="horz" lIns="182880" tIns="0" rIns="182880" bIns="0" rtlCol="0" anchor="ctr">
            <a:normAutofit/>
          </a:bodyPr>
          <a:lstStyle>
            <a:lvl1pPr marL="0">
              <a:defRPr lang="en-US" sz="2000" dirty="0">
                <a:solidFill>
                  <a:schemeClr val="bg1"/>
                </a:solidFill>
                <a:effectLst/>
                <a:ea typeface="Roboto Black" panose="02000000000000000000" pitchFamily="2" charset="0"/>
                <a:cs typeface="Roboto Black" panose="02000000000000000000" pitchFamily="2" charset="0"/>
              </a:defRPr>
            </a:lvl1pPr>
          </a:lstStyle>
          <a:p>
            <a:pPr lvl="0">
              <a:lnSpc>
                <a:spcPct val="100000"/>
              </a:lnSpc>
              <a:spcBef>
                <a:spcPts val="0"/>
              </a:spcBef>
              <a:buFont typeface="+mj-lt"/>
            </a:pPr>
            <a:r>
              <a:rPr lang="en-US" dirty="0"/>
              <a:t>Agenda Item</a:t>
            </a:r>
          </a:p>
        </p:txBody>
      </p:sp>
      <p:sp>
        <p:nvSpPr>
          <p:cNvPr id="18" name="Text Placeholder 7">
            <a:extLst>
              <a:ext uri="{FF2B5EF4-FFF2-40B4-BE49-F238E27FC236}">
                <a16:creationId xmlns:a16="http://schemas.microsoft.com/office/drawing/2014/main" id="{026278EB-691C-A3B3-2A47-C50C9DE14CDF}"/>
              </a:ext>
            </a:extLst>
          </p:cNvPr>
          <p:cNvSpPr>
            <a:spLocks noGrp="1"/>
          </p:cNvSpPr>
          <p:nvPr>
            <p:ph type="body" sz="quarter" idx="35" hasCustomPrompt="1"/>
          </p:nvPr>
        </p:nvSpPr>
        <p:spPr>
          <a:xfrm>
            <a:off x="549523" y="4032561"/>
            <a:ext cx="7615066" cy="476072"/>
          </a:xfrm>
          <a:prstGeom prst="rect">
            <a:avLst/>
          </a:prstGeom>
          <a:solidFill>
            <a:srgbClr val="007AC3"/>
          </a:solidFill>
        </p:spPr>
        <p:txBody>
          <a:bodyPr vert="horz" lIns="182880" tIns="0" rIns="182880" bIns="0" rtlCol="0" anchor="ctr">
            <a:normAutofit/>
          </a:bodyPr>
          <a:lstStyle>
            <a:lvl1pPr marL="0">
              <a:defRPr lang="en-US" sz="2000" dirty="0">
                <a:solidFill>
                  <a:schemeClr val="bg1"/>
                </a:solidFill>
                <a:effectLst/>
                <a:ea typeface="Roboto Black" panose="02000000000000000000" pitchFamily="2" charset="0"/>
                <a:cs typeface="Roboto Black" panose="02000000000000000000" pitchFamily="2" charset="0"/>
              </a:defRPr>
            </a:lvl1pPr>
          </a:lstStyle>
          <a:p>
            <a:pPr lvl="0">
              <a:lnSpc>
                <a:spcPct val="100000"/>
              </a:lnSpc>
              <a:spcBef>
                <a:spcPts val="0"/>
              </a:spcBef>
              <a:buFont typeface="+mj-lt"/>
            </a:pPr>
            <a:r>
              <a:rPr lang="en-US" dirty="0"/>
              <a:t>Agenda Item</a:t>
            </a:r>
          </a:p>
        </p:txBody>
      </p:sp>
      <p:sp>
        <p:nvSpPr>
          <p:cNvPr id="19" name="Text Placeholder 7">
            <a:extLst>
              <a:ext uri="{FF2B5EF4-FFF2-40B4-BE49-F238E27FC236}">
                <a16:creationId xmlns:a16="http://schemas.microsoft.com/office/drawing/2014/main" id="{CCE011DE-5A0A-1DCF-F954-0BF6F3951241}"/>
              </a:ext>
            </a:extLst>
          </p:cNvPr>
          <p:cNvSpPr>
            <a:spLocks noGrp="1"/>
          </p:cNvSpPr>
          <p:nvPr>
            <p:ph type="body" sz="quarter" idx="36" hasCustomPrompt="1"/>
          </p:nvPr>
        </p:nvSpPr>
        <p:spPr>
          <a:xfrm>
            <a:off x="473934" y="4035047"/>
            <a:ext cx="79807" cy="473587"/>
          </a:xfrm>
          <a:solidFill>
            <a:srgbClr val="6FC055"/>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lvl1pPr>
              <a:defRPr lang="en-US" sz="2000" b="0" i="0" spc="-200" baseline="0" dirty="0">
                <a:solidFill>
                  <a:schemeClr val="lt1"/>
                </a:solidFill>
                <a:latin typeface="Roboto" panose="02000000000000000000" pitchFamily="2" charset="0"/>
                <a:ea typeface="Roboto" panose="02000000000000000000" pitchFamily="2" charset="0"/>
                <a:cs typeface="Roboto" panose="02000000000000000000" pitchFamily="2" charset="0"/>
              </a:defRPr>
            </a:lvl1pPr>
          </a:lstStyle>
          <a:p>
            <a:pPr lvl="0" algn="ctr"/>
            <a:r>
              <a:rPr lang="en-US" dirty="0"/>
              <a:t> </a:t>
            </a:r>
          </a:p>
        </p:txBody>
      </p:sp>
      <p:sp>
        <p:nvSpPr>
          <p:cNvPr id="20" name="Text Placeholder 7">
            <a:extLst>
              <a:ext uri="{FF2B5EF4-FFF2-40B4-BE49-F238E27FC236}">
                <a16:creationId xmlns:a16="http://schemas.microsoft.com/office/drawing/2014/main" id="{D172FBD8-ACCD-93C8-BD0E-98E266AF0D13}"/>
              </a:ext>
            </a:extLst>
          </p:cNvPr>
          <p:cNvSpPr>
            <a:spLocks noGrp="1"/>
          </p:cNvSpPr>
          <p:nvPr>
            <p:ph type="body" sz="quarter" idx="37" hasCustomPrompt="1"/>
          </p:nvPr>
        </p:nvSpPr>
        <p:spPr>
          <a:xfrm>
            <a:off x="472019" y="3528381"/>
            <a:ext cx="81203" cy="475636"/>
          </a:xfrm>
          <a:solidFill>
            <a:srgbClr val="6FC055"/>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lvl1pPr>
              <a:defRPr lang="en-US" sz="2000" b="0" i="0" spc="-200" baseline="0" dirty="0">
                <a:solidFill>
                  <a:schemeClr val="lt1"/>
                </a:solidFill>
                <a:latin typeface="Roboto" panose="02000000000000000000" pitchFamily="2" charset="0"/>
                <a:ea typeface="Roboto" panose="02000000000000000000" pitchFamily="2" charset="0"/>
                <a:cs typeface="Roboto" panose="02000000000000000000" pitchFamily="2" charset="0"/>
              </a:defRPr>
            </a:lvl1pPr>
          </a:lstStyle>
          <a:p>
            <a:pPr lvl="0" algn="ctr"/>
            <a:r>
              <a:rPr lang="en-US" dirty="0"/>
              <a:t> </a:t>
            </a:r>
          </a:p>
        </p:txBody>
      </p:sp>
      <p:sp>
        <p:nvSpPr>
          <p:cNvPr id="21" name="Text Placeholder 7">
            <a:extLst>
              <a:ext uri="{FF2B5EF4-FFF2-40B4-BE49-F238E27FC236}">
                <a16:creationId xmlns:a16="http://schemas.microsoft.com/office/drawing/2014/main" id="{0B2079E1-F935-0A23-23E8-78E197C6DCC4}"/>
              </a:ext>
            </a:extLst>
          </p:cNvPr>
          <p:cNvSpPr>
            <a:spLocks noGrp="1"/>
          </p:cNvSpPr>
          <p:nvPr>
            <p:ph type="body" sz="quarter" idx="38" hasCustomPrompt="1"/>
          </p:nvPr>
        </p:nvSpPr>
        <p:spPr>
          <a:xfrm>
            <a:off x="550006" y="2516265"/>
            <a:ext cx="7615066" cy="476072"/>
          </a:xfrm>
          <a:prstGeom prst="rect">
            <a:avLst/>
          </a:prstGeom>
          <a:solidFill>
            <a:srgbClr val="007AC3"/>
          </a:solidFill>
        </p:spPr>
        <p:txBody>
          <a:bodyPr vert="horz" lIns="182880" tIns="0" rIns="182880" bIns="0" rtlCol="0" anchor="ctr">
            <a:normAutofit/>
          </a:bodyPr>
          <a:lstStyle>
            <a:lvl1pPr marL="0">
              <a:defRPr lang="en-US" sz="2000" dirty="0">
                <a:solidFill>
                  <a:schemeClr val="bg1"/>
                </a:solidFill>
                <a:effectLst/>
                <a:ea typeface="Roboto Black" panose="02000000000000000000" pitchFamily="2" charset="0"/>
                <a:cs typeface="Roboto Black" panose="02000000000000000000" pitchFamily="2" charset="0"/>
              </a:defRPr>
            </a:lvl1pPr>
          </a:lstStyle>
          <a:p>
            <a:pPr lvl="0">
              <a:lnSpc>
                <a:spcPct val="100000"/>
              </a:lnSpc>
              <a:spcBef>
                <a:spcPts val="0"/>
              </a:spcBef>
              <a:buFont typeface="+mj-lt"/>
            </a:pPr>
            <a:r>
              <a:rPr lang="en-US" dirty="0"/>
              <a:t>Agenda Item</a:t>
            </a:r>
          </a:p>
        </p:txBody>
      </p:sp>
      <p:sp>
        <p:nvSpPr>
          <p:cNvPr id="22" name="Text Placeholder 7">
            <a:extLst>
              <a:ext uri="{FF2B5EF4-FFF2-40B4-BE49-F238E27FC236}">
                <a16:creationId xmlns:a16="http://schemas.microsoft.com/office/drawing/2014/main" id="{568097B3-2FE8-885C-2F8D-36522A055E7D}"/>
              </a:ext>
            </a:extLst>
          </p:cNvPr>
          <p:cNvSpPr>
            <a:spLocks noGrp="1"/>
          </p:cNvSpPr>
          <p:nvPr>
            <p:ph type="body" sz="quarter" idx="39" hasCustomPrompt="1"/>
          </p:nvPr>
        </p:nvSpPr>
        <p:spPr>
          <a:xfrm>
            <a:off x="550006" y="3023674"/>
            <a:ext cx="7615066" cy="476072"/>
          </a:xfrm>
          <a:prstGeom prst="rect">
            <a:avLst/>
          </a:prstGeom>
          <a:solidFill>
            <a:srgbClr val="007AC3"/>
          </a:solidFill>
        </p:spPr>
        <p:txBody>
          <a:bodyPr vert="horz" lIns="182880" tIns="0" rIns="182880" bIns="0" rtlCol="0" anchor="ctr">
            <a:normAutofit/>
          </a:bodyPr>
          <a:lstStyle>
            <a:lvl1pPr marL="0">
              <a:defRPr lang="en-US" sz="2000" dirty="0">
                <a:solidFill>
                  <a:schemeClr val="bg1"/>
                </a:solidFill>
                <a:effectLst/>
                <a:ea typeface="Roboto Black" panose="02000000000000000000" pitchFamily="2" charset="0"/>
                <a:cs typeface="Roboto Black" panose="02000000000000000000" pitchFamily="2" charset="0"/>
              </a:defRPr>
            </a:lvl1pPr>
          </a:lstStyle>
          <a:p>
            <a:pPr lvl="0">
              <a:lnSpc>
                <a:spcPct val="100000"/>
              </a:lnSpc>
              <a:spcBef>
                <a:spcPts val="0"/>
              </a:spcBef>
              <a:buFont typeface="+mj-lt"/>
            </a:pPr>
            <a:r>
              <a:rPr lang="en-US" dirty="0"/>
              <a:t>Agenda Item</a:t>
            </a:r>
          </a:p>
        </p:txBody>
      </p:sp>
      <p:sp>
        <p:nvSpPr>
          <p:cNvPr id="23" name="Text Placeholder 7">
            <a:extLst>
              <a:ext uri="{FF2B5EF4-FFF2-40B4-BE49-F238E27FC236}">
                <a16:creationId xmlns:a16="http://schemas.microsoft.com/office/drawing/2014/main" id="{13D4646D-44EF-B957-4CAD-E54DB9479F61}"/>
              </a:ext>
            </a:extLst>
          </p:cNvPr>
          <p:cNvSpPr>
            <a:spLocks noGrp="1"/>
          </p:cNvSpPr>
          <p:nvPr>
            <p:ph type="body" sz="quarter" idx="40" hasCustomPrompt="1"/>
          </p:nvPr>
        </p:nvSpPr>
        <p:spPr>
          <a:xfrm>
            <a:off x="474417" y="3026159"/>
            <a:ext cx="79807" cy="473587"/>
          </a:xfrm>
          <a:solidFill>
            <a:srgbClr val="6FC055"/>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lvl1pPr>
              <a:defRPr lang="en-US" sz="2000" b="0" i="0" spc="-200" baseline="0" dirty="0">
                <a:solidFill>
                  <a:schemeClr val="lt1"/>
                </a:solidFill>
                <a:latin typeface="Roboto" panose="02000000000000000000" pitchFamily="2" charset="0"/>
                <a:ea typeface="Roboto" panose="02000000000000000000" pitchFamily="2" charset="0"/>
                <a:cs typeface="Roboto" panose="02000000000000000000" pitchFamily="2" charset="0"/>
              </a:defRPr>
            </a:lvl1pPr>
          </a:lstStyle>
          <a:p>
            <a:pPr lvl="0" algn="ctr"/>
            <a:r>
              <a:rPr lang="en-US" dirty="0"/>
              <a:t> </a:t>
            </a:r>
          </a:p>
        </p:txBody>
      </p:sp>
      <p:sp>
        <p:nvSpPr>
          <p:cNvPr id="24" name="Text Placeholder 7">
            <a:extLst>
              <a:ext uri="{FF2B5EF4-FFF2-40B4-BE49-F238E27FC236}">
                <a16:creationId xmlns:a16="http://schemas.microsoft.com/office/drawing/2014/main" id="{8AF68BBA-647E-1C3D-3E0C-F853D517A17B}"/>
              </a:ext>
            </a:extLst>
          </p:cNvPr>
          <p:cNvSpPr>
            <a:spLocks noGrp="1"/>
          </p:cNvSpPr>
          <p:nvPr>
            <p:ph type="body" sz="quarter" idx="41" hasCustomPrompt="1"/>
          </p:nvPr>
        </p:nvSpPr>
        <p:spPr>
          <a:xfrm>
            <a:off x="476237" y="2515759"/>
            <a:ext cx="81203" cy="475636"/>
          </a:xfrm>
          <a:solidFill>
            <a:srgbClr val="6FC055"/>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lvl1pPr>
              <a:defRPr lang="en-US" sz="2000" b="0" i="0" spc="-200" baseline="0" dirty="0">
                <a:solidFill>
                  <a:schemeClr val="lt1"/>
                </a:solidFill>
                <a:latin typeface="Roboto" panose="02000000000000000000" pitchFamily="2" charset="0"/>
                <a:ea typeface="Roboto" panose="02000000000000000000" pitchFamily="2" charset="0"/>
                <a:cs typeface="Roboto" panose="02000000000000000000" pitchFamily="2" charset="0"/>
              </a:defRPr>
            </a:lvl1pPr>
          </a:lstStyle>
          <a:p>
            <a:pPr lvl="0" algn="ctr"/>
            <a:r>
              <a:rPr lang="en-US" dirty="0"/>
              <a:t> </a:t>
            </a:r>
          </a:p>
        </p:txBody>
      </p:sp>
      <p:sp>
        <p:nvSpPr>
          <p:cNvPr id="25" name="Text Placeholder 7">
            <a:extLst>
              <a:ext uri="{FF2B5EF4-FFF2-40B4-BE49-F238E27FC236}">
                <a16:creationId xmlns:a16="http://schemas.microsoft.com/office/drawing/2014/main" id="{7F91AD3A-E0F6-0C5A-2955-DFC6E03C945F}"/>
              </a:ext>
            </a:extLst>
          </p:cNvPr>
          <p:cNvSpPr>
            <a:spLocks noGrp="1"/>
          </p:cNvSpPr>
          <p:nvPr>
            <p:ph type="body" sz="quarter" idx="42" hasCustomPrompt="1"/>
          </p:nvPr>
        </p:nvSpPr>
        <p:spPr>
          <a:xfrm>
            <a:off x="550006" y="1501248"/>
            <a:ext cx="7615066" cy="476072"/>
          </a:xfrm>
          <a:prstGeom prst="rect">
            <a:avLst/>
          </a:prstGeom>
          <a:solidFill>
            <a:srgbClr val="007AC3"/>
          </a:solidFill>
        </p:spPr>
        <p:txBody>
          <a:bodyPr vert="horz" lIns="182880" tIns="0" rIns="182880" bIns="0" rtlCol="0" anchor="ctr">
            <a:normAutofit/>
          </a:bodyPr>
          <a:lstStyle>
            <a:lvl1pPr marL="0">
              <a:defRPr lang="en-US" sz="2000" dirty="0">
                <a:solidFill>
                  <a:schemeClr val="bg1"/>
                </a:solidFill>
                <a:effectLst/>
                <a:ea typeface="Roboto Black" panose="02000000000000000000" pitchFamily="2" charset="0"/>
                <a:cs typeface="Roboto Black" panose="02000000000000000000" pitchFamily="2" charset="0"/>
              </a:defRPr>
            </a:lvl1pPr>
          </a:lstStyle>
          <a:p>
            <a:pPr lvl="0">
              <a:lnSpc>
                <a:spcPct val="100000"/>
              </a:lnSpc>
              <a:spcBef>
                <a:spcPts val="0"/>
              </a:spcBef>
              <a:buFont typeface="+mj-lt"/>
            </a:pPr>
            <a:r>
              <a:rPr lang="en-US" dirty="0"/>
              <a:t>Agenda Item</a:t>
            </a:r>
          </a:p>
        </p:txBody>
      </p:sp>
      <p:sp>
        <p:nvSpPr>
          <p:cNvPr id="26" name="Text Placeholder 7">
            <a:extLst>
              <a:ext uri="{FF2B5EF4-FFF2-40B4-BE49-F238E27FC236}">
                <a16:creationId xmlns:a16="http://schemas.microsoft.com/office/drawing/2014/main" id="{905CB96F-D55F-375A-ACAE-9E8AB95DBE53}"/>
              </a:ext>
            </a:extLst>
          </p:cNvPr>
          <p:cNvSpPr>
            <a:spLocks noGrp="1"/>
          </p:cNvSpPr>
          <p:nvPr>
            <p:ph type="body" sz="quarter" idx="43" hasCustomPrompt="1"/>
          </p:nvPr>
        </p:nvSpPr>
        <p:spPr>
          <a:xfrm>
            <a:off x="550006" y="2008657"/>
            <a:ext cx="7615066" cy="476072"/>
          </a:xfrm>
          <a:prstGeom prst="rect">
            <a:avLst/>
          </a:prstGeom>
          <a:solidFill>
            <a:srgbClr val="007AC3"/>
          </a:solidFill>
        </p:spPr>
        <p:txBody>
          <a:bodyPr vert="horz" lIns="182880" tIns="0" rIns="182880" bIns="0" rtlCol="0" anchor="ctr">
            <a:normAutofit/>
          </a:bodyPr>
          <a:lstStyle>
            <a:lvl1pPr marL="0">
              <a:defRPr lang="en-US" sz="2000" dirty="0">
                <a:solidFill>
                  <a:schemeClr val="bg1"/>
                </a:solidFill>
                <a:effectLst/>
                <a:ea typeface="Roboto Black" panose="02000000000000000000" pitchFamily="2" charset="0"/>
                <a:cs typeface="Roboto Black" panose="02000000000000000000" pitchFamily="2" charset="0"/>
              </a:defRPr>
            </a:lvl1pPr>
          </a:lstStyle>
          <a:p>
            <a:pPr lvl="0">
              <a:lnSpc>
                <a:spcPct val="100000"/>
              </a:lnSpc>
              <a:spcBef>
                <a:spcPts val="0"/>
              </a:spcBef>
              <a:buFont typeface="+mj-lt"/>
            </a:pPr>
            <a:r>
              <a:rPr lang="en-US" dirty="0"/>
              <a:t>Agenda Item</a:t>
            </a:r>
          </a:p>
        </p:txBody>
      </p:sp>
      <p:sp>
        <p:nvSpPr>
          <p:cNvPr id="27" name="Text Placeholder 7">
            <a:extLst>
              <a:ext uri="{FF2B5EF4-FFF2-40B4-BE49-F238E27FC236}">
                <a16:creationId xmlns:a16="http://schemas.microsoft.com/office/drawing/2014/main" id="{911171C7-490C-6723-922B-2ADCC3D438C3}"/>
              </a:ext>
            </a:extLst>
          </p:cNvPr>
          <p:cNvSpPr>
            <a:spLocks noGrp="1"/>
          </p:cNvSpPr>
          <p:nvPr>
            <p:ph type="body" sz="quarter" idx="44" hasCustomPrompt="1"/>
          </p:nvPr>
        </p:nvSpPr>
        <p:spPr>
          <a:xfrm>
            <a:off x="474417" y="2011143"/>
            <a:ext cx="79807" cy="473587"/>
          </a:xfrm>
          <a:solidFill>
            <a:srgbClr val="6FC055"/>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lvl1pPr>
              <a:defRPr lang="en-US" sz="2000" b="0" i="0" spc="-200" baseline="0" dirty="0">
                <a:solidFill>
                  <a:schemeClr val="lt1"/>
                </a:solidFill>
                <a:latin typeface="Roboto" panose="02000000000000000000" pitchFamily="2" charset="0"/>
                <a:ea typeface="Roboto" panose="02000000000000000000" pitchFamily="2" charset="0"/>
                <a:cs typeface="Roboto" panose="02000000000000000000" pitchFamily="2" charset="0"/>
              </a:defRPr>
            </a:lvl1pPr>
          </a:lstStyle>
          <a:p>
            <a:pPr lvl="0" algn="ctr"/>
            <a:r>
              <a:rPr lang="en-US" dirty="0"/>
              <a:t> </a:t>
            </a:r>
          </a:p>
        </p:txBody>
      </p:sp>
      <p:sp>
        <p:nvSpPr>
          <p:cNvPr id="28" name="Text Placeholder 7">
            <a:extLst>
              <a:ext uri="{FF2B5EF4-FFF2-40B4-BE49-F238E27FC236}">
                <a16:creationId xmlns:a16="http://schemas.microsoft.com/office/drawing/2014/main" id="{9181F8B3-762F-6D3A-2317-7EC67F4FD05A}"/>
              </a:ext>
            </a:extLst>
          </p:cNvPr>
          <p:cNvSpPr>
            <a:spLocks noGrp="1"/>
          </p:cNvSpPr>
          <p:nvPr>
            <p:ph type="body" sz="quarter" idx="45" hasCustomPrompt="1"/>
          </p:nvPr>
        </p:nvSpPr>
        <p:spPr>
          <a:xfrm>
            <a:off x="476237" y="1500742"/>
            <a:ext cx="81203" cy="475636"/>
          </a:xfrm>
          <a:solidFill>
            <a:srgbClr val="6FC055"/>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lvl1pPr>
              <a:defRPr lang="en-US" sz="2000" b="0" i="0" spc="-200" baseline="0" dirty="0">
                <a:solidFill>
                  <a:schemeClr val="lt1"/>
                </a:solidFill>
                <a:latin typeface="Roboto" panose="02000000000000000000" pitchFamily="2" charset="0"/>
                <a:ea typeface="Roboto" panose="02000000000000000000" pitchFamily="2" charset="0"/>
                <a:cs typeface="Roboto" panose="02000000000000000000" pitchFamily="2" charset="0"/>
              </a:defRPr>
            </a:lvl1pPr>
          </a:lstStyle>
          <a:p>
            <a:pPr lvl="0" algn="ctr"/>
            <a:r>
              <a:rPr lang="en-US" dirty="0"/>
              <a:t> </a:t>
            </a:r>
          </a:p>
        </p:txBody>
      </p:sp>
    </p:spTree>
    <p:custDataLst>
      <p:tags r:id="rId1"/>
    </p:custDataLst>
    <p:extLst>
      <p:ext uri="{BB962C8B-B14F-4D97-AF65-F5344CB8AC3E}">
        <p14:creationId xmlns:p14="http://schemas.microsoft.com/office/powerpoint/2010/main" val="2272532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 Opt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37F05-4ACB-4FBF-A330-B8F1B6E942F0}"/>
              </a:ext>
            </a:extLst>
          </p:cNvPr>
          <p:cNvSpPr>
            <a:spLocks noGrp="1"/>
          </p:cNvSpPr>
          <p:nvPr>
            <p:ph type="title"/>
          </p:nvPr>
        </p:nvSpPr>
        <p:spPr>
          <a:xfrm>
            <a:off x="0" y="0"/>
            <a:ext cx="12192000" cy="1107440"/>
          </a:xfrm>
          <a:prstGeom prst="rect">
            <a:avLst/>
          </a:prstGeom>
        </p:spPr>
        <p:txBody>
          <a:bodyPr/>
          <a:lstStyle/>
          <a:p>
            <a:r>
              <a:rPr lang="en-US"/>
              <a:t>Click to edit Master title style</a:t>
            </a:r>
          </a:p>
        </p:txBody>
      </p:sp>
      <p:sp>
        <p:nvSpPr>
          <p:cNvPr id="9" name="Text Placeholder 7">
            <a:extLst>
              <a:ext uri="{FF2B5EF4-FFF2-40B4-BE49-F238E27FC236}">
                <a16:creationId xmlns:a16="http://schemas.microsoft.com/office/drawing/2014/main" id="{53201474-4CA0-52B7-CA61-39A65971EDD8}"/>
              </a:ext>
            </a:extLst>
          </p:cNvPr>
          <p:cNvSpPr>
            <a:spLocks noGrp="1"/>
          </p:cNvSpPr>
          <p:nvPr>
            <p:ph type="body" sz="quarter" idx="16" hasCustomPrompt="1"/>
          </p:nvPr>
        </p:nvSpPr>
        <p:spPr>
          <a:xfrm>
            <a:off x="891209" y="1747846"/>
            <a:ext cx="6659454" cy="476072"/>
          </a:xfrm>
          <a:prstGeom prst="rect">
            <a:avLst/>
          </a:prstGeom>
          <a:noFill/>
        </p:spPr>
        <p:txBody>
          <a:bodyPr vert="horz" lIns="182880" tIns="0" rIns="182880" bIns="0" rtlCol="0" anchor="ctr">
            <a:normAutofit/>
          </a:bodyPr>
          <a:lstStyle>
            <a:lvl1pPr marL="0">
              <a:defRPr lang="en-US" sz="2000" dirty="0">
                <a:solidFill>
                  <a:schemeClr val="tx1">
                    <a:lumMod val="65000"/>
                    <a:lumOff val="35000"/>
                  </a:schemeClr>
                </a:solidFill>
                <a:effectLst/>
                <a:ea typeface="Roboto Black" panose="02000000000000000000" pitchFamily="2" charset="0"/>
                <a:cs typeface="Roboto Black" panose="02000000000000000000" pitchFamily="2" charset="0"/>
              </a:defRPr>
            </a:lvl1pPr>
          </a:lstStyle>
          <a:p>
            <a:pPr lvl="0">
              <a:lnSpc>
                <a:spcPct val="100000"/>
              </a:lnSpc>
              <a:spcBef>
                <a:spcPts val="0"/>
              </a:spcBef>
              <a:buFont typeface="+mj-lt"/>
            </a:pPr>
            <a:r>
              <a:rPr lang="en-US" dirty="0"/>
              <a:t>Agenda Item</a:t>
            </a:r>
          </a:p>
        </p:txBody>
      </p:sp>
      <p:sp>
        <p:nvSpPr>
          <p:cNvPr id="10" name="Text Placeholder 7">
            <a:extLst>
              <a:ext uri="{FF2B5EF4-FFF2-40B4-BE49-F238E27FC236}">
                <a16:creationId xmlns:a16="http://schemas.microsoft.com/office/drawing/2014/main" id="{E2FBE699-13E3-1EBC-6CD2-299820D5BA3C}"/>
              </a:ext>
            </a:extLst>
          </p:cNvPr>
          <p:cNvSpPr>
            <a:spLocks noGrp="1"/>
          </p:cNvSpPr>
          <p:nvPr>
            <p:ph type="body" sz="quarter" idx="17" hasCustomPrompt="1"/>
          </p:nvPr>
        </p:nvSpPr>
        <p:spPr>
          <a:xfrm>
            <a:off x="891209" y="2351935"/>
            <a:ext cx="6654085" cy="476072"/>
          </a:xfrm>
          <a:prstGeom prst="rect">
            <a:avLst/>
          </a:prstGeom>
          <a:noFill/>
        </p:spPr>
        <p:txBody>
          <a:bodyPr vert="horz" lIns="182880" tIns="0" rIns="182880" bIns="0" rtlCol="0" anchor="ctr">
            <a:normAutofit/>
          </a:bodyPr>
          <a:lstStyle>
            <a:lvl1pPr marL="0">
              <a:defRPr lang="en-US" sz="2000" dirty="0">
                <a:solidFill>
                  <a:schemeClr val="tx1">
                    <a:lumMod val="65000"/>
                    <a:lumOff val="35000"/>
                  </a:schemeClr>
                </a:solidFill>
                <a:effectLst/>
                <a:ea typeface="Roboto Black" panose="02000000000000000000" pitchFamily="2" charset="0"/>
                <a:cs typeface="Roboto Black" panose="02000000000000000000" pitchFamily="2" charset="0"/>
              </a:defRPr>
            </a:lvl1pPr>
          </a:lstStyle>
          <a:p>
            <a:pPr lvl="0">
              <a:lnSpc>
                <a:spcPct val="100000"/>
              </a:lnSpc>
              <a:spcBef>
                <a:spcPts val="0"/>
              </a:spcBef>
              <a:buFont typeface="+mj-lt"/>
            </a:pPr>
            <a:r>
              <a:rPr lang="en-US"/>
              <a:t>Agenda Item</a:t>
            </a:r>
          </a:p>
        </p:txBody>
      </p:sp>
      <p:sp>
        <p:nvSpPr>
          <p:cNvPr id="11" name="Text Placeholder 7">
            <a:extLst>
              <a:ext uri="{FF2B5EF4-FFF2-40B4-BE49-F238E27FC236}">
                <a16:creationId xmlns:a16="http://schemas.microsoft.com/office/drawing/2014/main" id="{A914AF1F-E113-0ABF-7931-FF2F75192DFA}"/>
              </a:ext>
            </a:extLst>
          </p:cNvPr>
          <p:cNvSpPr>
            <a:spLocks noGrp="1"/>
          </p:cNvSpPr>
          <p:nvPr>
            <p:ph type="body" sz="quarter" idx="18" hasCustomPrompt="1"/>
          </p:nvPr>
        </p:nvSpPr>
        <p:spPr>
          <a:xfrm>
            <a:off x="886990" y="2956023"/>
            <a:ext cx="6659453" cy="476072"/>
          </a:xfrm>
          <a:prstGeom prst="rect">
            <a:avLst/>
          </a:prstGeom>
          <a:noFill/>
        </p:spPr>
        <p:txBody>
          <a:bodyPr vert="horz" lIns="182880" tIns="0" rIns="182880" bIns="0" rtlCol="0" anchor="ctr">
            <a:normAutofit/>
          </a:bodyPr>
          <a:lstStyle>
            <a:lvl1pPr marL="0">
              <a:defRPr lang="en-US" sz="2000" dirty="0">
                <a:solidFill>
                  <a:schemeClr val="tx1">
                    <a:lumMod val="65000"/>
                    <a:lumOff val="35000"/>
                  </a:schemeClr>
                </a:solidFill>
                <a:effectLst/>
                <a:ea typeface="Roboto Black" panose="02000000000000000000" pitchFamily="2" charset="0"/>
                <a:cs typeface="Roboto Black" panose="02000000000000000000" pitchFamily="2" charset="0"/>
              </a:defRPr>
            </a:lvl1pPr>
          </a:lstStyle>
          <a:p>
            <a:pPr lvl="0">
              <a:lnSpc>
                <a:spcPct val="100000"/>
              </a:lnSpc>
              <a:spcBef>
                <a:spcPts val="0"/>
              </a:spcBef>
              <a:buFont typeface="+mj-lt"/>
            </a:pPr>
            <a:r>
              <a:rPr lang="en-US"/>
              <a:t>Agenda Item</a:t>
            </a:r>
          </a:p>
        </p:txBody>
      </p:sp>
      <p:sp>
        <p:nvSpPr>
          <p:cNvPr id="12" name="Text Placeholder 7">
            <a:extLst>
              <a:ext uri="{FF2B5EF4-FFF2-40B4-BE49-F238E27FC236}">
                <a16:creationId xmlns:a16="http://schemas.microsoft.com/office/drawing/2014/main" id="{967EF1E6-6606-901C-A67D-EDEAF60A8BB7}"/>
              </a:ext>
            </a:extLst>
          </p:cNvPr>
          <p:cNvSpPr>
            <a:spLocks noGrp="1"/>
          </p:cNvSpPr>
          <p:nvPr>
            <p:ph type="body" sz="quarter" idx="19" hasCustomPrompt="1"/>
          </p:nvPr>
        </p:nvSpPr>
        <p:spPr>
          <a:xfrm>
            <a:off x="891209" y="3553922"/>
            <a:ext cx="6654085" cy="476072"/>
          </a:xfrm>
          <a:prstGeom prst="rect">
            <a:avLst/>
          </a:prstGeom>
          <a:noFill/>
        </p:spPr>
        <p:txBody>
          <a:bodyPr vert="horz" lIns="182880" tIns="0" rIns="182880" bIns="0" rtlCol="0" anchor="ctr">
            <a:normAutofit/>
          </a:bodyPr>
          <a:lstStyle>
            <a:lvl1pPr marL="0">
              <a:defRPr lang="en-US" sz="2000" dirty="0">
                <a:solidFill>
                  <a:schemeClr val="tx1">
                    <a:lumMod val="65000"/>
                    <a:lumOff val="35000"/>
                  </a:schemeClr>
                </a:solidFill>
                <a:effectLst/>
                <a:ea typeface="Roboto Black" panose="02000000000000000000" pitchFamily="2" charset="0"/>
                <a:cs typeface="Roboto Black" panose="02000000000000000000" pitchFamily="2" charset="0"/>
              </a:defRPr>
            </a:lvl1pPr>
          </a:lstStyle>
          <a:p>
            <a:pPr lvl="0">
              <a:lnSpc>
                <a:spcPct val="100000"/>
              </a:lnSpc>
              <a:spcBef>
                <a:spcPts val="0"/>
              </a:spcBef>
              <a:buFont typeface="+mj-lt"/>
            </a:pPr>
            <a:r>
              <a:rPr lang="en-US"/>
              <a:t>Agenda Item</a:t>
            </a:r>
          </a:p>
        </p:txBody>
      </p:sp>
      <p:sp>
        <p:nvSpPr>
          <p:cNvPr id="13" name="Text Placeholder 7">
            <a:extLst>
              <a:ext uri="{FF2B5EF4-FFF2-40B4-BE49-F238E27FC236}">
                <a16:creationId xmlns:a16="http://schemas.microsoft.com/office/drawing/2014/main" id="{898A4115-3BF8-357F-CDC3-AAF01964EE9C}"/>
              </a:ext>
            </a:extLst>
          </p:cNvPr>
          <p:cNvSpPr>
            <a:spLocks noGrp="1"/>
          </p:cNvSpPr>
          <p:nvPr>
            <p:ph type="body" sz="quarter" idx="20" hasCustomPrompt="1"/>
          </p:nvPr>
        </p:nvSpPr>
        <p:spPr>
          <a:xfrm>
            <a:off x="891209" y="4150510"/>
            <a:ext cx="6654085" cy="476072"/>
          </a:xfrm>
          <a:prstGeom prst="rect">
            <a:avLst/>
          </a:prstGeom>
          <a:noFill/>
        </p:spPr>
        <p:txBody>
          <a:bodyPr vert="horz" lIns="182880" tIns="0" rIns="182880" bIns="0" rtlCol="0" anchor="ctr">
            <a:normAutofit/>
          </a:bodyPr>
          <a:lstStyle>
            <a:lvl1pPr marL="0">
              <a:defRPr lang="en-US" sz="2000" dirty="0">
                <a:solidFill>
                  <a:schemeClr val="tx1">
                    <a:lumMod val="65000"/>
                    <a:lumOff val="35000"/>
                  </a:schemeClr>
                </a:solidFill>
                <a:effectLst/>
                <a:ea typeface="Roboto Black" panose="02000000000000000000" pitchFamily="2" charset="0"/>
                <a:cs typeface="Roboto Black" panose="02000000000000000000" pitchFamily="2" charset="0"/>
              </a:defRPr>
            </a:lvl1pPr>
          </a:lstStyle>
          <a:p>
            <a:pPr lvl="0">
              <a:lnSpc>
                <a:spcPct val="100000"/>
              </a:lnSpc>
              <a:spcBef>
                <a:spcPts val="0"/>
              </a:spcBef>
              <a:buFont typeface="+mj-lt"/>
            </a:pPr>
            <a:r>
              <a:rPr lang="en-US" dirty="0"/>
              <a:t>Agenda Item</a:t>
            </a:r>
          </a:p>
        </p:txBody>
      </p:sp>
      <p:sp>
        <p:nvSpPr>
          <p:cNvPr id="14" name="Text Placeholder 7">
            <a:extLst>
              <a:ext uri="{FF2B5EF4-FFF2-40B4-BE49-F238E27FC236}">
                <a16:creationId xmlns:a16="http://schemas.microsoft.com/office/drawing/2014/main" id="{80312FB0-0528-E8EE-B96B-B5EA44B1F8E4}"/>
              </a:ext>
            </a:extLst>
          </p:cNvPr>
          <p:cNvSpPr>
            <a:spLocks noGrp="1"/>
          </p:cNvSpPr>
          <p:nvPr>
            <p:ph type="body" sz="quarter" idx="21" hasCustomPrompt="1"/>
          </p:nvPr>
        </p:nvSpPr>
        <p:spPr>
          <a:xfrm>
            <a:off x="891209" y="4746661"/>
            <a:ext cx="6654085" cy="476072"/>
          </a:xfrm>
          <a:prstGeom prst="rect">
            <a:avLst/>
          </a:prstGeom>
          <a:noFill/>
        </p:spPr>
        <p:txBody>
          <a:bodyPr vert="horz" lIns="182880" tIns="0" rIns="182880" bIns="0" rtlCol="0" anchor="ctr">
            <a:normAutofit/>
          </a:bodyPr>
          <a:lstStyle>
            <a:lvl1pPr marL="0">
              <a:defRPr lang="en-US" sz="2000" dirty="0">
                <a:solidFill>
                  <a:schemeClr val="tx1">
                    <a:lumMod val="65000"/>
                    <a:lumOff val="35000"/>
                  </a:schemeClr>
                </a:solidFill>
                <a:effectLst/>
                <a:ea typeface="Roboto Black" panose="02000000000000000000" pitchFamily="2" charset="0"/>
                <a:cs typeface="Roboto Black" panose="02000000000000000000" pitchFamily="2" charset="0"/>
              </a:defRPr>
            </a:lvl1pPr>
          </a:lstStyle>
          <a:p>
            <a:pPr lvl="0">
              <a:lnSpc>
                <a:spcPct val="100000"/>
              </a:lnSpc>
              <a:spcBef>
                <a:spcPts val="0"/>
              </a:spcBef>
              <a:buFont typeface="+mj-lt"/>
            </a:pPr>
            <a:r>
              <a:rPr lang="en-US" dirty="0"/>
              <a:t>Agenda Item</a:t>
            </a:r>
          </a:p>
        </p:txBody>
      </p:sp>
      <p:sp>
        <p:nvSpPr>
          <p:cNvPr id="15" name="Text Placeholder 7">
            <a:extLst>
              <a:ext uri="{FF2B5EF4-FFF2-40B4-BE49-F238E27FC236}">
                <a16:creationId xmlns:a16="http://schemas.microsoft.com/office/drawing/2014/main" id="{A6FEC21E-83B0-4948-8C4F-BA3B2F4299AA}"/>
              </a:ext>
            </a:extLst>
          </p:cNvPr>
          <p:cNvSpPr>
            <a:spLocks noGrp="1"/>
          </p:cNvSpPr>
          <p:nvPr>
            <p:ph type="body" sz="quarter" idx="22" hasCustomPrompt="1"/>
          </p:nvPr>
        </p:nvSpPr>
        <p:spPr>
          <a:xfrm>
            <a:off x="891209" y="5342811"/>
            <a:ext cx="6654085" cy="476072"/>
          </a:xfrm>
          <a:prstGeom prst="rect">
            <a:avLst/>
          </a:prstGeom>
          <a:noFill/>
        </p:spPr>
        <p:txBody>
          <a:bodyPr vert="horz" lIns="182880" tIns="0" rIns="182880" bIns="0" rtlCol="0" anchor="ctr">
            <a:normAutofit/>
          </a:bodyPr>
          <a:lstStyle>
            <a:lvl1pPr marL="0">
              <a:defRPr lang="en-US" sz="2000" dirty="0">
                <a:solidFill>
                  <a:schemeClr val="tx1">
                    <a:lumMod val="65000"/>
                    <a:lumOff val="35000"/>
                  </a:schemeClr>
                </a:solidFill>
                <a:effectLst/>
                <a:ea typeface="Roboto Black" panose="02000000000000000000" pitchFamily="2" charset="0"/>
                <a:cs typeface="Roboto Black" panose="02000000000000000000" pitchFamily="2" charset="0"/>
              </a:defRPr>
            </a:lvl1pPr>
          </a:lstStyle>
          <a:p>
            <a:pPr lvl="0">
              <a:lnSpc>
                <a:spcPct val="100000"/>
              </a:lnSpc>
              <a:spcBef>
                <a:spcPts val="0"/>
              </a:spcBef>
              <a:buFont typeface="+mj-lt"/>
            </a:pPr>
            <a:r>
              <a:rPr lang="en-US" dirty="0"/>
              <a:t>Agenda Item</a:t>
            </a:r>
          </a:p>
        </p:txBody>
      </p:sp>
      <p:sp>
        <p:nvSpPr>
          <p:cNvPr id="22" name="Text Placeholder 7">
            <a:extLst>
              <a:ext uri="{FF2B5EF4-FFF2-40B4-BE49-F238E27FC236}">
                <a16:creationId xmlns:a16="http://schemas.microsoft.com/office/drawing/2014/main" id="{FEB5025E-5CE1-0BFD-1E79-66D372E65FF2}"/>
              </a:ext>
            </a:extLst>
          </p:cNvPr>
          <p:cNvSpPr>
            <a:spLocks noGrp="1"/>
          </p:cNvSpPr>
          <p:nvPr>
            <p:ph type="body" sz="quarter" idx="14" hasCustomPrompt="1"/>
          </p:nvPr>
        </p:nvSpPr>
        <p:spPr>
          <a:xfrm>
            <a:off x="413773" y="4150509"/>
            <a:ext cx="477992" cy="475636"/>
          </a:xfrm>
          <a:solidFill>
            <a:srgbClr val="007AC3"/>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lvl1pPr>
              <a:defRPr lang="en-US" sz="2000" b="0" i="0" spc="-200" baseline="0" dirty="0">
                <a:solidFill>
                  <a:schemeClr val="lt1"/>
                </a:solidFill>
                <a:latin typeface="Roboto" panose="02000000000000000000" pitchFamily="2" charset="0"/>
                <a:ea typeface="Roboto" panose="02000000000000000000" pitchFamily="2" charset="0"/>
                <a:cs typeface="Roboto" panose="02000000000000000000" pitchFamily="2" charset="0"/>
              </a:defRPr>
            </a:lvl1pPr>
          </a:lstStyle>
          <a:p>
            <a:pPr lvl="0" algn="ctr"/>
            <a:r>
              <a:rPr lang="en-US" dirty="0"/>
              <a:t>5</a:t>
            </a:r>
          </a:p>
        </p:txBody>
      </p:sp>
      <p:sp>
        <p:nvSpPr>
          <p:cNvPr id="23" name="Text Placeholder 7">
            <a:extLst>
              <a:ext uri="{FF2B5EF4-FFF2-40B4-BE49-F238E27FC236}">
                <a16:creationId xmlns:a16="http://schemas.microsoft.com/office/drawing/2014/main" id="{48EED932-5735-407A-CA27-9E0DCEAD094B}"/>
              </a:ext>
            </a:extLst>
          </p:cNvPr>
          <p:cNvSpPr>
            <a:spLocks noGrp="1"/>
          </p:cNvSpPr>
          <p:nvPr>
            <p:ph type="body" sz="quarter" idx="29" hasCustomPrompt="1"/>
          </p:nvPr>
        </p:nvSpPr>
        <p:spPr>
          <a:xfrm>
            <a:off x="413773" y="3553484"/>
            <a:ext cx="477992" cy="475636"/>
          </a:xfrm>
          <a:solidFill>
            <a:srgbClr val="007AC3"/>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lvl1pPr>
              <a:defRPr lang="en-US" sz="2000" b="0" i="0" spc="-200" baseline="0" dirty="0">
                <a:solidFill>
                  <a:schemeClr val="lt1"/>
                </a:solidFill>
                <a:latin typeface="Roboto" panose="02000000000000000000" pitchFamily="2" charset="0"/>
                <a:ea typeface="Roboto" panose="02000000000000000000" pitchFamily="2" charset="0"/>
                <a:cs typeface="Roboto" panose="02000000000000000000" pitchFamily="2" charset="0"/>
              </a:defRPr>
            </a:lvl1pPr>
          </a:lstStyle>
          <a:p>
            <a:pPr lvl="0" algn="ctr"/>
            <a:r>
              <a:rPr lang="en-US" dirty="0"/>
              <a:t>4</a:t>
            </a:r>
          </a:p>
        </p:txBody>
      </p:sp>
      <p:sp>
        <p:nvSpPr>
          <p:cNvPr id="24" name="Text Placeholder 7">
            <a:extLst>
              <a:ext uri="{FF2B5EF4-FFF2-40B4-BE49-F238E27FC236}">
                <a16:creationId xmlns:a16="http://schemas.microsoft.com/office/drawing/2014/main" id="{847614C5-BD52-79B3-ABEB-32297641E35C}"/>
              </a:ext>
            </a:extLst>
          </p:cNvPr>
          <p:cNvSpPr>
            <a:spLocks noGrp="1"/>
          </p:cNvSpPr>
          <p:nvPr>
            <p:ph type="body" sz="quarter" idx="30" hasCustomPrompt="1"/>
          </p:nvPr>
        </p:nvSpPr>
        <p:spPr>
          <a:xfrm>
            <a:off x="413771" y="2956021"/>
            <a:ext cx="477992" cy="475636"/>
          </a:xfrm>
          <a:solidFill>
            <a:srgbClr val="007AC3"/>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lvl1pPr>
              <a:defRPr lang="en-US" sz="2000" b="0" i="0" spc="-200" baseline="0" dirty="0">
                <a:solidFill>
                  <a:schemeClr val="lt1"/>
                </a:solidFill>
                <a:latin typeface="Roboto" panose="02000000000000000000" pitchFamily="2" charset="0"/>
                <a:ea typeface="Roboto" panose="02000000000000000000" pitchFamily="2" charset="0"/>
                <a:cs typeface="Roboto" panose="02000000000000000000" pitchFamily="2" charset="0"/>
              </a:defRPr>
            </a:lvl1pPr>
          </a:lstStyle>
          <a:p>
            <a:pPr lvl="0" algn="ctr"/>
            <a:r>
              <a:rPr lang="en-US" dirty="0"/>
              <a:t>3</a:t>
            </a:r>
          </a:p>
        </p:txBody>
      </p:sp>
      <p:sp>
        <p:nvSpPr>
          <p:cNvPr id="25" name="Text Placeholder 7">
            <a:extLst>
              <a:ext uri="{FF2B5EF4-FFF2-40B4-BE49-F238E27FC236}">
                <a16:creationId xmlns:a16="http://schemas.microsoft.com/office/drawing/2014/main" id="{687F3767-14AD-F2D3-B6AC-D5013EF5B74E}"/>
              </a:ext>
            </a:extLst>
          </p:cNvPr>
          <p:cNvSpPr>
            <a:spLocks noGrp="1"/>
          </p:cNvSpPr>
          <p:nvPr>
            <p:ph type="body" sz="quarter" idx="31" hasCustomPrompt="1"/>
          </p:nvPr>
        </p:nvSpPr>
        <p:spPr>
          <a:xfrm>
            <a:off x="413771" y="2355024"/>
            <a:ext cx="477992" cy="475636"/>
          </a:xfrm>
          <a:solidFill>
            <a:srgbClr val="007AC3"/>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lvl1pPr>
              <a:defRPr lang="en-US" sz="2000" b="0" i="0" spc="-200" baseline="0" dirty="0">
                <a:solidFill>
                  <a:schemeClr val="lt1"/>
                </a:solidFill>
                <a:latin typeface="Roboto" panose="02000000000000000000" pitchFamily="2" charset="0"/>
                <a:ea typeface="Roboto" panose="02000000000000000000" pitchFamily="2" charset="0"/>
                <a:cs typeface="Roboto" panose="02000000000000000000" pitchFamily="2" charset="0"/>
              </a:defRPr>
            </a:lvl1pPr>
          </a:lstStyle>
          <a:p>
            <a:pPr lvl="0" algn="ctr"/>
            <a:r>
              <a:rPr lang="en-US" dirty="0"/>
              <a:t>2</a:t>
            </a:r>
          </a:p>
        </p:txBody>
      </p:sp>
      <p:sp>
        <p:nvSpPr>
          <p:cNvPr id="26" name="Text Placeholder 7">
            <a:extLst>
              <a:ext uri="{FF2B5EF4-FFF2-40B4-BE49-F238E27FC236}">
                <a16:creationId xmlns:a16="http://schemas.microsoft.com/office/drawing/2014/main" id="{E8DC44D8-8259-C4D8-45E5-5AB777748C81}"/>
              </a:ext>
            </a:extLst>
          </p:cNvPr>
          <p:cNvSpPr>
            <a:spLocks noGrp="1"/>
          </p:cNvSpPr>
          <p:nvPr>
            <p:ph type="body" sz="quarter" idx="32" hasCustomPrompt="1"/>
          </p:nvPr>
        </p:nvSpPr>
        <p:spPr>
          <a:xfrm>
            <a:off x="415167" y="5343246"/>
            <a:ext cx="477992" cy="475636"/>
          </a:xfrm>
          <a:solidFill>
            <a:srgbClr val="007AC3"/>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lvl1pPr>
              <a:defRPr lang="en-US" sz="2000" b="0" i="0" spc="-200" baseline="0" dirty="0">
                <a:solidFill>
                  <a:schemeClr val="lt1"/>
                </a:solidFill>
                <a:latin typeface="Roboto" panose="02000000000000000000" pitchFamily="2" charset="0"/>
                <a:ea typeface="Roboto" panose="02000000000000000000" pitchFamily="2" charset="0"/>
                <a:cs typeface="Roboto" panose="02000000000000000000" pitchFamily="2" charset="0"/>
              </a:defRPr>
            </a:lvl1pPr>
          </a:lstStyle>
          <a:p>
            <a:pPr lvl="0" algn="ctr"/>
            <a:r>
              <a:rPr lang="en-US" dirty="0"/>
              <a:t>7</a:t>
            </a:r>
          </a:p>
        </p:txBody>
      </p:sp>
      <p:sp>
        <p:nvSpPr>
          <p:cNvPr id="27" name="Text Placeholder 7">
            <a:extLst>
              <a:ext uri="{FF2B5EF4-FFF2-40B4-BE49-F238E27FC236}">
                <a16:creationId xmlns:a16="http://schemas.microsoft.com/office/drawing/2014/main" id="{0CC0E895-4242-8B5A-CA53-635C8B6B4EC9}"/>
              </a:ext>
            </a:extLst>
          </p:cNvPr>
          <p:cNvSpPr>
            <a:spLocks noGrp="1"/>
          </p:cNvSpPr>
          <p:nvPr>
            <p:ph type="body" sz="quarter" idx="33" hasCustomPrompt="1"/>
          </p:nvPr>
        </p:nvSpPr>
        <p:spPr>
          <a:xfrm>
            <a:off x="415167" y="4747097"/>
            <a:ext cx="477992" cy="475636"/>
          </a:xfrm>
          <a:solidFill>
            <a:srgbClr val="007AC3"/>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lvl1pPr>
              <a:defRPr lang="en-US" sz="2000" b="0" i="0" spc="-200" baseline="0" dirty="0">
                <a:solidFill>
                  <a:schemeClr val="lt1"/>
                </a:solidFill>
                <a:latin typeface="Roboto" panose="02000000000000000000" pitchFamily="2" charset="0"/>
                <a:ea typeface="Roboto" panose="02000000000000000000" pitchFamily="2" charset="0"/>
                <a:cs typeface="Roboto" panose="02000000000000000000" pitchFamily="2" charset="0"/>
              </a:defRPr>
            </a:lvl1pPr>
          </a:lstStyle>
          <a:p>
            <a:pPr lvl="0" algn="ctr"/>
            <a:r>
              <a:rPr lang="en-US" dirty="0"/>
              <a:t>6</a:t>
            </a:r>
          </a:p>
        </p:txBody>
      </p:sp>
      <p:sp>
        <p:nvSpPr>
          <p:cNvPr id="28" name="Text Placeholder 7">
            <a:extLst>
              <a:ext uri="{FF2B5EF4-FFF2-40B4-BE49-F238E27FC236}">
                <a16:creationId xmlns:a16="http://schemas.microsoft.com/office/drawing/2014/main" id="{B2C68065-8A6A-212F-4EB3-996154711F64}"/>
              </a:ext>
            </a:extLst>
          </p:cNvPr>
          <p:cNvSpPr>
            <a:spLocks noGrp="1"/>
          </p:cNvSpPr>
          <p:nvPr>
            <p:ph type="body" sz="quarter" idx="34" hasCustomPrompt="1"/>
          </p:nvPr>
        </p:nvSpPr>
        <p:spPr>
          <a:xfrm>
            <a:off x="413771" y="1746840"/>
            <a:ext cx="477992" cy="475636"/>
          </a:xfrm>
          <a:solidFill>
            <a:srgbClr val="007AC3"/>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lvl1pPr>
              <a:defRPr lang="en-US" sz="2000" b="0" i="0" spc="-200" baseline="0" dirty="0">
                <a:solidFill>
                  <a:schemeClr val="lt1"/>
                </a:solidFill>
                <a:latin typeface="Roboto" panose="02000000000000000000" pitchFamily="2" charset="0"/>
                <a:ea typeface="Roboto" panose="02000000000000000000" pitchFamily="2" charset="0"/>
                <a:cs typeface="Roboto" panose="02000000000000000000" pitchFamily="2" charset="0"/>
              </a:defRPr>
            </a:lvl1pPr>
          </a:lstStyle>
          <a:p>
            <a:pPr lvl="0" algn="ctr"/>
            <a:r>
              <a:rPr lang="en-US" dirty="0"/>
              <a:t>1</a:t>
            </a:r>
          </a:p>
        </p:txBody>
      </p:sp>
    </p:spTree>
    <p:custDataLst>
      <p:tags r:id="rId1"/>
    </p:custDataLst>
    <p:extLst>
      <p:ext uri="{BB962C8B-B14F-4D97-AF65-F5344CB8AC3E}">
        <p14:creationId xmlns:p14="http://schemas.microsoft.com/office/powerpoint/2010/main" val="10503327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ection Divider Slide - Gra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C8F347-128E-B23F-4C6B-B0C8965B94A5}"/>
              </a:ext>
            </a:extLst>
          </p:cNvPr>
          <p:cNvSpPr/>
          <p:nvPr userDrawn="1"/>
        </p:nvSpPr>
        <p:spPr>
          <a:xfrm>
            <a:off x="0" y="1673903"/>
            <a:ext cx="12192000" cy="3489377"/>
          </a:xfrm>
          <a:prstGeom prst="rect">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4" name="Right Triangle 3">
            <a:extLst>
              <a:ext uri="{FF2B5EF4-FFF2-40B4-BE49-F238E27FC236}">
                <a16:creationId xmlns:a16="http://schemas.microsoft.com/office/drawing/2014/main" id="{7B0DE458-CAD6-2324-1391-81AFEF8B72D0}"/>
              </a:ext>
            </a:extLst>
          </p:cNvPr>
          <p:cNvSpPr/>
          <p:nvPr userDrawn="1"/>
        </p:nvSpPr>
        <p:spPr>
          <a:xfrm rot="13487843">
            <a:off x="-1234296" y="2170697"/>
            <a:ext cx="2468592" cy="248349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5" name="Parallelogram 13">
            <a:extLst>
              <a:ext uri="{FF2B5EF4-FFF2-40B4-BE49-F238E27FC236}">
                <a16:creationId xmlns:a16="http://schemas.microsoft.com/office/drawing/2014/main" id="{5FE7E9FA-B87C-D902-71A8-4FF9B4E279BA}"/>
              </a:ext>
            </a:extLst>
          </p:cNvPr>
          <p:cNvSpPr/>
          <p:nvPr userDrawn="1"/>
        </p:nvSpPr>
        <p:spPr>
          <a:xfrm rot="2075180">
            <a:off x="839767" y="2461897"/>
            <a:ext cx="1353081" cy="3380021"/>
          </a:xfrm>
          <a:custGeom>
            <a:avLst/>
            <a:gdLst>
              <a:gd name="connsiteX0" fmla="*/ 0 w 5173579"/>
              <a:gd name="connsiteY0" fmla="*/ 9649326 h 9649326"/>
              <a:gd name="connsiteX1" fmla="*/ 1293395 w 5173579"/>
              <a:gd name="connsiteY1" fmla="*/ 0 h 9649326"/>
              <a:gd name="connsiteX2" fmla="*/ 5173579 w 5173579"/>
              <a:gd name="connsiteY2" fmla="*/ 0 h 9649326"/>
              <a:gd name="connsiteX3" fmla="*/ 3880184 w 5173579"/>
              <a:gd name="connsiteY3" fmla="*/ 9649326 h 9649326"/>
              <a:gd name="connsiteX4" fmla="*/ 0 w 5173579"/>
              <a:gd name="connsiteY4" fmla="*/ 9649326 h 9649326"/>
              <a:gd name="connsiteX0" fmla="*/ 0 w 5173579"/>
              <a:gd name="connsiteY0" fmla="*/ 9654120 h 9654120"/>
              <a:gd name="connsiteX1" fmla="*/ 1173174 w 5173579"/>
              <a:gd name="connsiteY1" fmla="*/ 0 h 9654120"/>
              <a:gd name="connsiteX2" fmla="*/ 5173579 w 5173579"/>
              <a:gd name="connsiteY2" fmla="*/ 4794 h 9654120"/>
              <a:gd name="connsiteX3" fmla="*/ 3880184 w 5173579"/>
              <a:gd name="connsiteY3" fmla="*/ 9654120 h 9654120"/>
              <a:gd name="connsiteX4" fmla="*/ 0 w 5173579"/>
              <a:gd name="connsiteY4" fmla="*/ 9654120 h 9654120"/>
              <a:gd name="connsiteX0" fmla="*/ 0 w 5173579"/>
              <a:gd name="connsiteY0" fmla="*/ 9654120 h 9654120"/>
              <a:gd name="connsiteX1" fmla="*/ 1173174 w 5173579"/>
              <a:gd name="connsiteY1" fmla="*/ 0 h 9654120"/>
              <a:gd name="connsiteX2" fmla="*/ 5173579 w 5173579"/>
              <a:gd name="connsiteY2" fmla="*/ 4794 h 9654120"/>
              <a:gd name="connsiteX3" fmla="*/ 4282810 w 5173579"/>
              <a:gd name="connsiteY3" fmla="*/ 6804383 h 9654120"/>
              <a:gd name="connsiteX4" fmla="*/ 0 w 5173579"/>
              <a:gd name="connsiteY4" fmla="*/ 9654120 h 9654120"/>
              <a:gd name="connsiteX0" fmla="*/ 0 w 5173579"/>
              <a:gd name="connsiteY0" fmla="*/ 9654120 h 9654120"/>
              <a:gd name="connsiteX1" fmla="*/ 1173174 w 5173579"/>
              <a:gd name="connsiteY1" fmla="*/ 0 h 9654120"/>
              <a:gd name="connsiteX2" fmla="*/ 5173579 w 5173579"/>
              <a:gd name="connsiteY2" fmla="*/ 4794 h 9654120"/>
              <a:gd name="connsiteX3" fmla="*/ 4241832 w 5173579"/>
              <a:gd name="connsiteY3" fmla="*/ 6744951 h 9654120"/>
              <a:gd name="connsiteX4" fmla="*/ 0 w 5173579"/>
              <a:gd name="connsiteY4" fmla="*/ 9654120 h 9654120"/>
              <a:gd name="connsiteX0" fmla="*/ 0 w 4770319"/>
              <a:gd name="connsiteY0" fmla="*/ 9654120 h 9654120"/>
              <a:gd name="connsiteX1" fmla="*/ 1173174 w 4770319"/>
              <a:gd name="connsiteY1" fmla="*/ 0 h 9654120"/>
              <a:gd name="connsiteX2" fmla="*/ 4770319 w 4770319"/>
              <a:gd name="connsiteY2" fmla="*/ 2387309 h 9654120"/>
              <a:gd name="connsiteX3" fmla="*/ 4241832 w 4770319"/>
              <a:gd name="connsiteY3" fmla="*/ 6744951 h 9654120"/>
              <a:gd name="connsiteX4" fmla="*/ 0 w 4770319"/>
              <a:gd name="connsiteY4" fmla="*/ 9654120 h 9654120"/>
              <a:gd name="connsiteX0" fmla="*/ 0 w 4770319"/>
              <a:gd name="connsiteY0" fmla="*/ 11834458 h 11834458"/>
              <a:gd name="connsiteX1" fmla="*/ 1452778 w 4770319"/>
              <a:gd name="connsiteY1" fmla="*/ 0 h 11834458"/>
              <a:gd name="connsiteX2" fmla="*/ 4770319 w 4770319"/>
              <a:gd name="connsiteY2" fmla="*/ 4567647 h 11834458"/>
              <a:gd name="connsiteX3" fmla="*/ 4241832 w 4770319"/>
              <a:gd name="connsiteY3" fmla="*/ 8925289 h 11834458"/>
              <a:gd name="connsiteX4" fmla="*/ 0 w 4770319"/>
              <a:gd name="connsiteY4" fmla="*/ 11834458 h 11834458"/>
              <a:gd name="connsiteX0" fmla="*/ 0 w 4770319"/>
              <a:gd name="connsiteY0" fmla="*/ 11834458 h 11834458"/>
              <a:gd name="connsiteX1" fmla="*/ 1452778 w 4770319"/>
              <a:gd name="connsiteY1" fmla="*/ 0 h 11834458"/>
              <a:gd name="connsiteX2" fmla="*/ 4770319 w 4770319"/>
              <a:gd name="connsiteY2" fmla="*/ 4567647 h 11834458"/>
              <a:gd name="connsiteX3" fmla="*/ 4234199 w 4770319"/>
              <a:gd name="connsiteY3" fmla="*/ 8914194 h 11834458"/>
              <a:gd name="connsiteX4" fmla="*/ 0 w 4770319"/>
              <a:gd name="connsiteY4" fmla="*/ 11834458 h 11834458"/>
              <a:gd name="connsiteX0" fmla="*/ 0 w 4770319"/>
              <a:gd name="connsiteY0" fmla="*/ 11893133 h 11893133"/>
              <a:gd name="connsiteX1" fmla="*/ 1395908 w 4770319"/>
              <a:gd name="connsiteY1" fmla="*/ 0 h 11893133"/>
              <a:gd name="connsiteX2" fmla="*/ 4770319 w 4770319"/>
              <a:gd name="connsiteY2" fmla="*/ 4626322 h 11893133"/>
              <a:gd name="connsiteX3" fmla="*/ 4234199 w 4770319"/>
              <a:gd name="connsiteY3" fmla="*/ 8972869 h 11893133"/>
              <a:gd name="connsiteX4" fmla="*/ 0 w 4770319"/>
              <a:gd name="connsiteY4" fmla="*/ 11893133 h 11893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0319" h="11893133">
                <a:moveTo>
                  <a:pt x="0" y="11893133"/>
                </a:moveTo>
                <a:lnTo>
                  <a:pt x="1395908" y="0"/>
                </a:lnTo>
                <a:lnTo>
                  <a:pt x="4770319" y="4626322"/>
                </a:lnTo>
                <a:lnTo>
                  <a:pt x="4234199" y="8972869"/>
                </a:lnTo>
                <a:lnTo>
                  <a:pt x="0" y="11893133"/>
                </a:lnTo>
                <a:close/>
              </a:path>
            </a:pathLst>
          </a:custGeom>
          <a:solidFill>
            <a:srgbClr val="3F8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7" name="Parallelogram 13">
            <a:extLst>
              <a:ext uri="{FF2B5EF4-FFF2-40B4-BE49-F238E27FC236}">
                <a16:creationId xmlns:a16="http://schemas.microsoft.com/office/drawing/2014/main" id="{CEF5DDF1-E479-6EE8-F838-44D793A76CA4}"/>
              </a:ext>
            </a:extLst>
          </p:cNvPr>
          <p:cNvSpPr/>
          <p:nvPr userDrawn="1"/>
        </p:nvSpPr>
        <p:spPr>
          <a:xfrm rot="8425880" flipH="1">
            <a:off x="960177" y="896216"/>
            <a:ext cx="1196240" cy="3444976"/>
          </a:xfrm>
          <a:custGeom>
            <a:avLst/>
            <a:gdLst>
              <a:gd name="connsiteX0" fmla="*/ 0 w 5173579"/>
              <a:gd name="connsiteY0" fmla="*/ 9649326 h 9649326"/>
              <a:gd name="connsiteX1" fmla="*/ 1293395 w 5173579"/>
              <a:gd name="connsiteY1" fmla="*/ 0 h 9649326"/>
              <a:gd name="connsiteX2" fmla="*/ 5173579 w 5173579"/>
              <a:gd name="connsiteY2" fmla="*/ 0 h 9649326"/>
              <a:gd name="connsiteX3" fmla="*/ 3880184 w 5173579"/>
              <a:gd name="connsiteY3" fmla="*/ 9649326 h 9649326"/>
              <a:gd name="connsiteX4" fmla="*/ 0 w 5173579"/>
              <a:gd name="connsiteY4" fmla="*/ 9649326 h 9649326"/>
              <a:gd name="connsiteX0" fmla="*/ 0 w 5173579"/>
              <a:gd name="connsiteY0" fmla="*/ 9654120 h 9654120"/>
              <a:gd name="connsiteX1" fmla="*/ 1173174 w 5173579"/>
              <a:gd name="connsiteY1" fmla="*/ 0 h 9654120"/>
              <a:gd name="connsiteX2" fmla="*/ 5173579 w 5173579"/>
              <a:gd name="connsiteY2" fmla="*/ 4794 h 9654120"/>
              <a:gd name="connsiteX3" fmla="*/ 3880184 w 5173579"/>
              <a:gd name="connsiteY3" fmla="*/ 9654120 h 9654120"/>
              <a:gd name="connsiteX4" fmla="*/ 0 w 5173579"/>
              <a:gd name="connsiteY4" fmla="*/ 9654120 h 9654120"/>
              <a:gd name="connsiteX0" fmla="*/ 0 w 5173579"/>
              <a:gd name="connsiteY0" fmla="*/ 9654120 h 9654120"/>
              <a:gd name="connsiteX1" fmla="*/ 1173174 w 5173579"/>
              <a:gd name="connsiteY1" fmla="*/ 0 h 9654120"/>
              <a:gd name="connsiteX2" fmla="*/ 5173579 w 5173579"/>
              <a:gd name="connsiteY2" fmla="*/ 4794 h 9654120"/>
              <a:gd name="connsiteX3" fmla="*/ 4282810 w 5173579"/>
              <a:gd name="connsiteY3" fmla="*/ 6804383 h 9654120"/>
              <a:gd name="connsiteX4" fmla="*/ 0 w 5173579"/>
              <a:gd name="connsiteY4" fmla="*/ 9654120 h 9654120"/>
              <a:gd name="connsiteX0" fmla="*/ 0 w 5173579"/>
              <a:gd name="connsiteY0" fmla="*/ 9654120 h 9654120"/>
              <a:gd name="connsiteX1" fmla="*/ 1173174 w 5173579"/>
              <a:gd name="connsiteY1" fmla="*/ 0 h 9654120"/>
              <a:gd name="connsiteX2" fmla="*/ 5173579 w 5173579"/>
              <a:gd name="connsiteY2" fmla="*/ 4794 h 9654120"/>
              <a:gd name="connsiteX3" fmla="*/ 4241832 w 5173579"/>
              <a:gd name="connsiteY3" fmla="*/ 6744951 h 9654120"/>
              <a:gd name="connsiteX4" fmla="*/ 0 w 5173579"/>
              <a:gd name="connsiteY4" fmla="*/ 9654120 h 9654120"/>
              <a:gd name="connsiteX0" fmla="*/ 0 w 4770319"/>
              <a:gd name="connsiteY0" fmla="*/ 9654120 h 9654120"/>
              <a:gd name="connsiteX1" fmla="*/ 1173174 w 4770319"/>
              <a:gd name="connsiteY1" fmla="*/ 0 h 9654120"/>
              <a:gd name="connsiteX2" fmla="*/ 4770319 w 4770319"/>
              <a:gd name="connsiteY2" fmla="*/ 2387309 h 9654120"/>
              <a:gd name="connsiteX3" fmla="*/ 4241832 w 4770319"/>
              <a:gd name="connsiteY3" fmla="*/ 6744951 h 9654120"/>
              <a:gd name="connsiteX4" fmla="*/ 0 w 4770319"/>
              <a:gd name="connsiteY4" fmla="*/ 9654120 h 9654120"/>
              <a:gd name="connsiteX0" fmla="*/ 0 w 4770319"/>
              <a:gd name="connsiteY0" fmla="*/ 11834458 h 11834458"/>
              <a:gd name="connsiteX1" fmla="*/ 1452778 w 4770319"/>
              <a:gd name="connsiteY1" fmla="*/ 0 h 11834458"/>
              <a:gd name="connsiteX2" fmla="*/ 4770319 w 4770319"/>
              <a:gd name="connsiteY2" fmla="*/ 4567647 h 11834458"/>
              <a:gd name="connsiteX3" fmla="*/ 4241832 w 4770319"/>
              <a:gd name="connsiteY3" fmla="*/ 8925289 h 11834458"/>
              <a:gd name="connsiteX4" fmla="*/ 0 w 4770319"/>
              <a:gd name="connsiteY4" fmla="*/ 11834458 h 11834458"/>
              <a:gd name="connsiteX0" fmla="*/ 0 w 3758701"/>
              <a:gd name="connsiteY0" fmla="*/ 12193226 h 12193226"/>
              <a:gd name="connsiteX1" fmla="*/ 441160 w 3758701"/>
              <a:gd name="connsiteY1" fmla="*/ 0 h 12193226"/>
              <a:gd name="connsiteX2" fmla="*/ 3758701 w 3758701"/>
              <a:gd name="connsiteY2" fmla="*/ 4567647 h 12193226"/>
              <a:gd name="connsiteX3" fmla="*/ 3230214 w 3758701"/>
              <a:gd name="connsiteY3" fmla="*/ 8925289 h 12193226"/>
              <a:gd name="connsiteX4" fmla="*/ 0 w 3758701"/>
              <a:gd name="connsiteY4" fmla="*/ 12193226 h 12193226"/>
              <a:gd name="connsiteX0" fmla="*/ 0 w 3758701"/>
              <a:gd name="connsiteY0" fmla="*/ 12193226 h 12193226"/>
              <a:gd name="connsiteX1" fmla="*/ 441160 w 3758701"/>
              <a:gd name="connsiteY1" fmla="*/ 0 h 12193226"/>
              <a:gd name="connsiteX2" fmla="*/ 3758701 w 3758701"/>
              <a:gd name="connsiteY2" fmla="*/ 4567647 h 12193226"/>
              <a:gd name="connsiteX3" fmla="*/ 3382557 w 3758701"/>
              <a:gd name="connsiteY3" fmla="*/ 9197087 h 12193226"/>
              <a:gd name="connsiteX4" fmla="*/ 0 w 3758701"/>
              <a:gd name="connsiteY4" fmla="*/ 12193226 h 12193226"/>
              <a:gd name="connsiteX0" fmla="*/ 0 w 3758701"/>
              <a:gd name="connsiteY0" fmla="*/ 11937534 h 11937534"/>
              <a:gd name="connsiteX1" fmla="*/ 434410 w 3758701"/>
              <a:gd name="connsiteY1" fmla="*/ 0 h 11937534"/>
              <a:gd name="connsiteX2" fmla="*/ 3758701 w 3758701"/>
              <a:gd name="connsiteY2" fmla="*/ 4311955 h 11937534"/>
              <a:gd name="connsiteX3" fmla="*/ 3382557 w 3758701"/>
              <a:gd name="connsiteY3" fmla="*/ 8941395 h 11937534"/>
              <a:gd name="connsiteX4" fmla="*/ 0 w 3758701"/>
              <a:gd name="connsiteY4" fmla="*/ 11937534 h 11937534"/>
              <a:gd name="connsiteX0" fmla="*/ 0 w 3758701"/>
              <a:gd name="connsiteY0" fmla="*/ 12147583 h 12147583"/>
              <a:gd name="connsiteX1" fmla="*/ 435222 w 3758701"/>
              <a:gd name="connsiteY1" fmla="*/ 0 h 12147583"/>
              <a:gd name="connsiteX2" fmla="*/ 3758701 w 3758701"/>
              <a:gd name="connsiteY2" fmla="*/ 4522004 h 12147583"/>
              <a:gd name="connsiteX3" fmla="*/ 3382557 w 3758701"/>
              <a:gd name="connsiteY3" fmla="*/ 9151444 h 12147583"/>
              <a:gd name="connsiteX4" fmla="*/ 0 w 3758701"/>
              <a:gd name="connsiteY4" fmla="*/ 12147583 h 12147583"/>
              <a:gd name="connsiteX0" fmla="*/ 0 w 3718247"/>
              <a:gd name="connsiteY0" fmla="*/ 12094610 h 12094610"/>
              <a:gd name="connsiteX1" fmla="*/ 394768 w 3718247"/>
              <a:gd name="connsiteY1" fmla="*/ 0 h 12094610"/>
              <a:gd name="connsiteX2" fmla="*/ 3718247 w 3718247"/>
              <a:gd name="connsiteY2" fmla="*/ 4522004 h 12094610"/>
              <a:gd name="connsiteX3" fmla="*/ 3342103 w 3718247"/>
              <a:gd name="connsiteY3" fmla="*/ 9151444 h 12094610"/>
              <a:gd name="connsiteX4" fmla="*/ 0 w 3718247"/>
              <a:gd name="connsiteY4" fmla="*/ 12094610 h 12094610"/>
              <a:gd name="connsiteX0" fmla="*/ 0 w 3734266"/>
              <a:gd name="connsiteY0" fmla="*/ 12094610 h 12094610"/>
              <a:gd name="connsiteX1" fmla="*/ 394768 w 3734266"/>
              <a:gd name="connsiteY1" fmla="*/ 0 h 12094610"/>
              <a:gd name="connsiteX2" fmla="*/ 3734266 w 3734266"/>
              <a:gd name="connsiteY2" fmla="*/ 4542648 h 12094610"/>
              <a:gd name="connsiteX3" fmla="*/ 3342103 w 3734266"/>
              <a:gd name="connsiteY3" fmla="*/ 9151444 h 12094610"/>
              <a:gd name="connsiteX4" fmla="*/ 0 w 3734266"/>
              <a:gd name="connsiteY4" fmla="*/ 12094610 h 12094610"/>
              <a:gd name="connsiteX0" fmla="*/ 0 w 3756611"/>
              <a:gd name="connsiteY0" fmla="*/ 12094610 h 12094610"/>
              <a:gd name="connsiteX1" fmla="*/ 394768 w 3756611"/>
              <a:gd name="connsiteY1" fmla="*/ 0 h 12094610"/>
              <a:gd name="connsiteX2" fmla="*/ 3756611 w 3756611"/>
              <a:gd name="connsiteY2" fmla="*/ 4592468 h 12094610"/>
              <a:gd name="connsiteX3" fmla="*/ 3342103 w 3756611"/>
              <a:gd name="connsiteY3" fmla="*/ 9151444 h 12094610"/>
              <a:gd name="connsiteX4" fmla="*/ 0 w 3756611"/>
              <a:gd name="connsiteY4" fmla="*/ 12094610 h 12094610"/>
              <a:gd name="connsiteX0" fmla="*/ 0 w 3764149"/>
              <a:gd name="connsiteY0" fmla="*/ 12094610 h 12094610"/>
              <a:gd name="connsiteX1" fmla="*/ 394768 w 3764149"/>
              <a:gd name="connsiteY1" fmla="*/ 0 h 12094610"/>
              <a:gd name="connsiteX2" fmla="*/ 3764149 w 3764149"/>
              <a:gd name="connsiteY2" fmla="*/ 4559190 h 12094610"/>
              <a:gd name="connsiteX3" fmla="*/ 3342103 w 3764149"/>
              <a:gd name="connsiteY3" fmla="*/ 9151444 h 12094610"/>
              <a:gd name="connsiteX4" fmla="*/ 0 w 3764149"/>
              <a:gd name="connsiteY4" fmla="*/ 12094610 h 12094610"/>
              <a:gd name="connsiteX0" fmla="*/ 0 w 3769966"/>
              <a:gd name="connsiteY0" fmla="*/ 12094610 h 12094610"/>
              <a:gd name="connsiteX1" fmla="*/ 394768 w 3769966"/>
              <a:gd name="connsiteY1" fmla="*/ 0 h 12094610"/>
              <a:gd name="connsiteX2" fmla="*/ 3769966 w 3769966"/>
              <a:gd name="connsiteY2" fmla="*/ 4545190 h 12094610"/>
              <a:gd name="connsiteX3" fmla="*/ 3342103 w 3769966"/>
              <a:gd name="connsiteY3" fmla="*/ 9151444 h 12094610"/>
              <a:gd name="connsiteX4" fmla="*/ 0 w 3769966"/>
              <a:gd name="connsiteY4" fmla="*/ 12094610 h 12094610"/>
              <a:gd name="connsiteX0" fmla="*/ 0 w 3824271"/>
              <a:gd name="connsiteY0" fmla="*/ 12094610 h 12094610"/>
              <a:gd name="connsiteX1" fmla="*/ 394768 w 3824271"/>
              <a:gd name="connsiteY1" fmla="*/ 0 h 12094610"/>
              <a:gd name="connsiteX2" fmla="*/ 3824271 w 3824271"/>
              <a:gd name="connsiteY2" fmla="*/ 4550687 h 12094610"/>
              <a:gd name="connsiteX3" fmla="*/ 3342103 w 3824271"/>
              <a:gd name="connsiteY3" fmla="*/ 9151444 h 12094610"/>
              <a:gd name="connsiteX4" fmla="*/ 0 w 3824271"/>
              <a:gd name="connsiteY4" fmla="*/ 12094610 h 12094610"/>
              <a:gd name="connsiteX0" fmla="*/ 0 w 3926781"/>
              <a:gd name="connsiteY0" fmla="*/ 12094610 h 12094610"/>
              <a:gd name="connsiteX1" fmla="*/ 394768 w 3926781"/>
              <a:gd name="connsiteY1" fmla="*/ 0 h 12094610"/>
              <a:gd name="connsiteX2" fmla="*/ 3926781 w 3926781"/>
              <a:gd name="connsiteY2" fmla="*/ 4566893 h 12094610"/>
              <a:gd name="connsiteX3" fmla="*/ 3342103 w 3926781"/>
              <a:gd name="connsiteY3" fmla="*/ 9151444 h 12094610"/>
              <a:gd name="connsiteX4" fmla="*/ 0 w 3926781"/>
              <a:gd name="connsiteY4" fmla="*/ 12094610 h 12094610"/>
              <a:gd name="connsiteX0" fmla="*/ 0 w 3952346"/>
              <a:gd name="connsiteY0" fmla="*/ 12094610 h 12094610"/>
              <a:gd name="connsiteX1" fmla="*/ 394768 w 3952346"/>
              <a:gd name="connsiteY1" fmla="*/ 0 h 12094610"/>
              <a:gd name="connsiteX2" fmla="*/ 3952346 w 3952346"/>
              <a:gd name="connsiteY2" fmla="*/ 4586962 h 12094610"/>
              <a:gd name="connsiteX3" fmla="*/ 3342103 w 3952346"/>
              <a:gd name="connsiteY3" fmla="*/ 9151444 h 12094610"/>
              <a:gd name="connsiteX4" fmla="*/ 0 w 3952346"/>
              <a:gd name="connsiteY4" fmla="*/ 12094610 h 12094610"/>
              <a:gd name="connsiteX0" fmla="*/ 0 w 3943563"/>
              <a:gd name="connsiteY0" fmla="*/ 12094610 h 12094610"/>
              <a:gd name="connsiteX1" fmla="*/ 394768 w 3943563"/>
              <a:gd name="connsiteY1" fmla="*/ 0 h 12094610"/>
              <a:gd name="connsiteX2" fmla="*/ 3943563 w 3943563"/>
              <a:gd name="connsiteY2" fmla="*/ 4562765 h 12094610"/>
              <a:gd name="connsiteX3" fmla="*/ 3342103 w 3943563"/>
              <a:gd name="connsiteY3" fmla="*/ 9151444 h 12094610"/>
              <a:gd name="connsiteX4" fmla="*/ 0 w 3943563"/>
              <a:gd name="connsiteY4" fmla="*/ 12094610 h 12094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563" h="12094610">
                <a:moveTo>
                  <a:pt x="0" y="12094610"/>
                </a:moveTo>
                <a:lnTo>
                  <a:pt x="394768" y="0"/>
                </a:lnTo>
                <a:lnTo>
                  <a:pt x="3943563" y="4562765"/>
                </a:lnTo>
                <a:lnTo>
                  <a:pt x="3342103" y="9151444"/>
                </a:lnTo>
                <a:lnTo>
                  <a:pt x="0" y="12094610"/>
                </a:lnTo>
                <a:close/>
              </a:path>
            </a:pathLst>
          </a:custGeom>
          <a:solidFill>
            <a:srgbClr val="6FC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8" name="Title 1">
            <a:extLst>
              <a:ext uri="{FF2B5EF4-FFF2-40B4-BE49-F238E27FC236}">
                <a16:creationId xmlns:a16="http://schemas.microsoft.com/office/drawing/2014/main" id="{BAFFA6E0-E40B-F470-7F9A-1E18C8C8626A}"/>
              </a:ext>
            </a:extLst>
          </p:cNvPr>
          <p:cNvSpPr>
            <a:spLocks noGrp="1"/>
          </p:cNvSpPr>
          <p:nvPr>
            <p:ph type="title" hasCustomPrompt="1"/>
          </p:nvPr>
        </p:nvSpPr>
        <p:spPr>
          <a:xfrm>
            <a:off x="2397403" y="2959450"/>
            <a:ext cx="9195508" cy="905987"/>
          </a:xfrm>
          <a:prstGeom prst="rect">
            <a:avLst/>
          </a:prstGeom>
          <a:noFill/>
        </p:spPr>
        <p:txBody>
          <a:bodyPr lIns="0" rIns="0" anchor="ctr"/>
          <a:lstStyle>
            <a:lvl1pPr marL="0">
              <a:defRPr>
                <a:solidFill>
                  <a:schemeClr val="bg1"/>
                </a:solidFill>
                <a:effectLst/>
              </a:defRPr>
            </a:lvl1pPr>
          </a:lstStyle>
          <a:p>
            <a:r>
              <a:rPr lang="en-US" dirty="0"/>
              <a:t>Click to edit slide divider header</a:t>
            </a:r>
          </a:p>
        </p:txBody>
      </p:sp>
    </p:spTree>
    <p:custDataLst>
      <p:tags r:id="rId1"/>
    </p:custDataLst>
    <p:extLst>
      <p:ext uri="{BB962C8B-B14F-4D97-AF65-F5344CB8AC3E}">
        <p14:creationId xmlns:p14="http://schemas.microsoft.com/office/powerpoint/2010/main" val="20429332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Divider Slide - Gra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C8F347-128E-B23F-4C6B-B0C8965B94A5}"/>
              </a:ext>
            </a:extLst>
          </p:cNvPr>
          <p:cNvSpPr/>
          <p:nvPr userDrawn="1"/>
        </p:nvSpPr>
        <p:spPr>
          <a:xfrm>
            <a:off x="0" y="1673903"/>
            <a:ext cx="12192000" cy="3489377"/>
          </a:xfrm>
          <a:prstGeom prst="rect">
            <a:avLst/>
          </a:prstGeom>
          <a:solidFill>
            <a:srgbClr val="40404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4" name="Right Triangle 3">
            <a:extLst>
              <a:ext uri="{FF2B5EF4-FFF2-40B4-BE49-F238E27FC236}">
                <a16:creationId xmlns:a16="http://schemas.microsoft.com/office/drawing/2014/main" id="{7B0DE458-CAD6-2324-1391-81AFEF8B72D0}"/>
              </a:ext>
            </a:extLst>
          </p:cNvPr>
          <p:cNvSpPr/>
          <p:nvPr userDrawn="1"/>
        </p:nvSpPr>
        <p:spPr>
          <a:xfrm rot="13487843">
            <a:off x="-1234296" y="2170697"/>
            <a:ext cx="2468592" cy="248349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5" name="Parallelogram 13">
            <a:extLst>
              <a:ext uri="{FF2B5EF4-FFF2-40B4-BE49-F238E27FC236}">
                <a16:creationId xmlns:a16="http://schemas.microsoft.com/office/drawing/2014/main" id="{5FE7E9FA-B87C-D902-71A8-4FF9B4E279BA}"/>
              </a:ext>
            </a:extLst>
          </p:cNvPr>
          <p:cNvSpPr/>
          <p:nvPr userDrawn="1"/>
        </p:nvSpPr>
        <p:spPr>
          <a:xfrm rot="2075180">
            <a:off x="839767" y="2461897"/>
            <a:ext cx="1353081" cy="3380021"/>
          </a:xfrm>
          <a:custGeom>
            <a:avLst/>
            <a:gdLst>
              <a:gd name="connsiteX0" fmla="*/ 0 w 5173579"/>
              <a:gd name="connsiteY0" fmla="*/ 9649326 h 9649326"/>
              <a:gd name="connsiteX1" fmla="*/ 1293395 w 5173579"/>
              <a:gd name="connsiteY1" fmla="*/ 0 h 9649326"/>
              <a:gd name="connsiteX2" fmla="*/ 5173579 w 5173579"/>
              <a:gd name="connsiteY2" fmla="*/ 0 h 9649326"/>
              <a:gd name="connsiteX3" fmla="*/ 3880184 w 5173579"/>
              <a:gd name="connsiteY3" fmla="*/ 9649326 h 9649326"/>
              <a:gd name="connsiteX4" fmla="*/ 0 w 5173579"/>
              <a:gd name="connsiteY4" fmla="*/ 9649326 h 9649326"/>
              <a:gd name="connsiteX0" fmla="*/ 0 w 5173579"/>
              <a:gd name="connsiteY0" fmla="*/ 9654120 h 9654120"/>
              <a:gd name="connsiteX1" fmla="*/ 1173174 w 5173579"/>
              <a:gd name="connsiteY1" fmla="*/ 0 h 9654120"/>
              <a:gd name="connsiteX2" fmla="*/ 5173579 w 5173579"/>
              <a:gd name="connsiteY2" fmla="*/ 4794 h 9654120"/>
              <a:gd name="connsiteX3" fmla="*/ 3880184 w 5173579"/>
              <a:gd name="connsiteY3" fmla="*/ 9654120 h 9654120"/>
              <a:gd name="connsiteX4" fmla="*/ 0 w 5173579"/>
              <a:gd name="connsiteY4" fmla="*/ 9654120 h 9654120"/>
              <a:gd name="connsiteX0" fmla="*/ 0 w 5173579"/>
              <a:gd name="connsiteY0" fmla="*/ 9654120 h 9654120"/>
              <a:gd name="connsiteX1" fmla="*/ 1173174 w 5173579"/>
              <a:gd name="connsiteY1" fmla="*/ 0 h 9654120"/>
              <a:gd name="connsiteX2" fmla="*/ 5173579 w 5173579"/>
              <a:gd name="connsiteY2" fmla="*/ 4794 h 9654120"/>
              <a:gd name="connsiteX3" fmla="*/ 4282810 w 5173579"/>
              <a:gd name="connsiteY3" fmla="*/ 6804383 h 9654120"/>
              <a:gd name="connsiteX4" fmla="*/ 0 w 5173579"/>
              <a:gd name="connsiteY4" fmla="*/ 9654120 h 9654120"/>
              <a:gd name="connsiteX0" fmla="*/ 0 w 5173579"/>
              <a:gd name="connsiteY0" fmla="*/ 9654120 h 9654120"/>
              <a:gd name="connsiteX1" fmla="*/ 1173174 w 5173579"/>
              <a:gd name="connsiteY1" fmla="*/ 0 h 9654120"/>
              <a:gd name="connsiteX2" fmla="*/ 5173579 w 5173579"/>
              <a:gd name="connsiteY2" fmla="*/ 4794 h 9654120"/>
              <a:gd name="connsiteX3" fmla="*/ 4241832 w 5173579"/>
              <a:gd name="connsiteY3" fmla="*/ 6744951 h 9654120"/>
              <a:gd name="connsiteX4" fmla="*/ 0 w 5173579"/>
              <a:gd name="connsiteY4" fmla="*/ 9654120 h 9654120"/>
              <a:gd name="connsiteX0" fmla="*/ 0 w 4770319"/>
              <a:gd name="connsiteY0" fmla="*/ 9654120 h 9654120"/>
              <a:gd name="connsiteX1" fmla="*/ 1173174 w 4770319"/>
              <a:gd name="connsiteY1" fmla="*/ 0 h 9654120"/>
              <a:gd name="connsiteX2" fmla="*/ 4770319 w 4770319"/>
              <a:gd name="connsiteY2" fmla="*/ 2387309 h 9654120"/>
              <a:gd name="connsiteX3" fmla="*/ 4241832 w 4770319"/>
              <a:gd name="connsiteY3" fmla="*/ 6744951 h 9654120"/>
              <a:gd name="connsiteX4" fmla="*/ 0 w 4770319"/>
              <a:gd name="connsiteY4" fmla="*/ 9654120 h 9654120"/>
              <a:gd name="connsiteX0" fmla="*/ 0 w 4770319"/>
              <a:gd name="connsiteY0" fmla="*/ 11834458 h 11834458"/>
              <a:gd name="connsiteX1" fmla="*/ 1452778 w 4770319"/>
              <a:gd name="connsiteY1" fmla="*/ 0 h 11834458"/>
              <a:gd name="connsiteX2" fmla="*/ 4770319 w 4770319"/>
              <a:gd name="connsiteY2" fmla="*/ 4567647 h 11834458"/>
              <a:gd name="connsiteX3" fmla="*/ 4241832 w 4770319"/>
              <a:gd name="connsiteY3" fmla="*/ 8925289 h 11834458"/>
              <a:gd name="connsiteX4" fmla="*/ 0 w 4770319"/>
              <a:gd name="connsiteY4" fmla="*/ 11834458 h 11834458"/>
              <a:gd name="connsiteX0" fmla="*/ 0 w 4770319"/>
              <a:gd name="connsiteY0" fmla="*/ 11834458 h 11834458"/>
              <a:gd name="connsiteX1" fmla="*/ 1452778 w 4770319"/>
              <a:gd name="connsiteY1" fmla="*/ 0 h 11834458"/>
              <a:gd name="connsiteX2" fmla="*/ 4770319 w 4770319"/>
              <a:gd name="connsiteY2" fmla="*/ 4567647 h 11834458"/>
              <a:gd name="connsiteX3" fmla="*/ 4234199 w 4770319"/>
              <a:gd name="connsiteY3" fmla="*/ 8914194 h 11834458"/>
              <a:gd name="connsiteX4" fmla="*/ 0 w 4770319"/>
              <a:gd name="connsiteY4" fmla="*/ 11834458 h 11834458"/>
              <a:gd name="connsiteX0" fmla="*/ 0 w 4770319"/>
              <a:gd name="connsiteY0" fmla="*/ 11893133 h 11893133"/>
              <a:gd name="connsiteX1" fmla="*/ 1395908 w 4770319"/>
              <a:gd name="connsiteY1" fmla="*/ 0 h 11893133"/>
              <a:gd name="connsiteX2" fmla="*/ 4770319 w 4770319"/>
              <a:gd name="connsiteY2" fmla="*/ 4626322 h 11893133"/>
              <a:gd name="connsiteX3" fmla="*/ 4234199 w 4770319"/>
              <a:gd name="connsiteY3" fmla="*/ 8972869 h 11893133"/>
              <a:gd name="connsiteX4" fmla="*/ 0 w 4770319"/>
              <a:gd name="connsiteY4" fmla="*/ 11893133 h 11893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0319" h="11893133">
                <a:moveTo>
                  <a:pt x="0" y="11893133"/>
                </a:moveTo>
                <a:lnTo>
                  <a:pt x="1395908" y="0"/>
                </a:lnTo>
                <a:lnTo>
                  <a:pt x="4770319" y="4626322"/>
                </a:lnTo>
                <a:lnTo>
                  <a:pt x="4234199" y="8972869"/>
                </a:lnTo>
                <a:lnTo>
                  <a:pt x="0" y="11893133"/>
                </a:lnTo>
                <a:close/>
              </a:path>
            </a:pathLst>
          </a:custGeom>
          <a:solidFill>
            <a:srgbClr val="045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7" name="Parallelogram 13">
            <a:extLst>
              <a:ext uri="{FF2B5EF4-FFF2-40B4-BE49-F238E27FC236}">
                <a16:creationId xmlns:a16="http://schemas.microsoft.com/office/drawing/2014/main" id="{CEF5DDF1-E479-6EE8-F838-44D793A76CA4}"/>
              </a:ext>
            </a:extLst>
          </p:cNvPr>
          <p:cNvSpPr/>
          <p:nvPr userDrawn="1"/>
        </p:nvSpPr>
        <p:spPr>
          <a:xfrm rot="8425880" flipH="1">
            <a:off x="960177" y="896216"/>
            <a:ext cx="1196240" cy="3444976"/>
          </a:xfrm>
          <a:custGeom>
            <a:avLst/>
            <a:gdLst>
              <a:gd name="connsiteX0" fmla="*/ 0 w 5173579"/>
              <a:gd name="connsiteY0" fmla="*/ 9649326 h 9649326"/>
              <a:gd name="connsiteX1" fmla="*/ 1293395 w 5173579"/>
              <a:gd name="connsiteY1" fmla="*/ 0 h 9649326"/>
              <a:gd name="connsiteX2" fmla="*/ 5173579 w 5173579"/>
              <a:gd name="connsiteY2" fmla="*/ 0 h 9649326"/>
              <a:gd name="connsiteX3" fmla="*/ 3880184 w 5173579"/>
              <a:gd name="connsiteY3" fmla="*/ 9649326 h 9649326"/>
              <a:gd name="connsiteX4" fmla="*/ 0 w 5173579"/>
              <a:gd name="connsiteY4" fmla="*/ 9649326 h 9649326"/>
              <a:gd name="connsiteX0" fmla="*/ 0 w 5173579"/>
              <a:gd name="connsiteY0" fmla="*/ 9654120 h 9654120"/>
              <a:gd name="connsiteX1" fmla="*/ 1173174 w 5173579"/>
              <a:gd name="connsiteY1" fmla="*/ 0 h 9654120"/>
              <a:gd name="connsiteX2" fmla="*/ 5173579 w 5173579"/>
              <a:gd name="connsiteY2" fmla="*/ 4794 h 9654120"/>
              <a:gd name="connsiteX3" fmla="*/ 3880184 w 5173579"/>
              <a:gd name="connsiteY3" fmla="*/ 9654120 h 9654120"/>
              <a:gd name="connsiteX4" fmla="*/ 0 w 5173579"/>
              <a:gd name="connsiteY4" fmla="*/ 9654120 h 9654120"/>
              <a:gd name="connsiteX0" fmla="*/ 0 w 5173579"/>
              <a:gd name="connsiteY0" fmla="*/ 9654120 h 9654120"/>
              <a:gd name="connsiteX1" fmla="*/ 1173174 w 5173579"/>
              <a:gd name="connsiteY1" fmla="*/ 0 h 9654120"/>
              <a:gd name="connsiteX2" fmla="*/ 5173579 w 5173579"/>
              <a:gd name="connsiteY2" fmla="*/ 4794 h 9654120"/>
              <a:gd name="connsiteX3" fmla="*/ 4282810 w 5173579"/>
              <a:gd name="connsiteY3" fmla="*/ 6804383 h 9654120"/>
              <a:gd name="connsiteX4" fmla="*/ 0 w 5173579"/>
              <a:gd name="connsiteY4" fmla="*/ 9654120 h 9654120"/>
              <a:gd name="connsiteX0" fmla="*/ 0 w 5173579"/>
              <a:gd name="connsiteY0" fmla="*/ 9654120 h 9654120"/>
              <a:gd name="connsiteX1" fmla="*/ 1173174 w 5173579"/>
              <a:gd name="connsiteY1" fmla="*/ 0 h 9654120"/>
              <a:gd name="connsiteX2" fmla="*/ 5173579 w 5173579"/>
              <a:gd name="connsiteY2" fmla="*/ 4794 h 9654120"/>
              <a:gd name="connsiteX3" fmla="*/ 4241832 w 5173579"/>
              <a:gd name="connsiteY3" fmla="*/ 6744951 h 9654120"/>
              <a:gd name="connsiteX4" fmla="*/ 0 w 5173579"/>
              <a:gd name="connsiteY4" fmla="*/ 9654120 h 9654120"/>
              <a:gd name="connsiteX0" fmla="*/ 0 w 4770319"/>
              <a:gd name="connsiteY0" fmla="*/ 9654120 h 9654120"/>
              <a:gd name="connsiteX1" fmla="*/ 1173174 w 4770319"/>
              <a:gd name="connsiteY1" fmla="*/ 0 h 9654120"/>
              <a:gd name="connsiteX2" fmla="*/ 4770319 w 4770319"/>
              <a:gd name="connsiteY2" fmla="*/ 2387309 h 9654120"/>
              <a:gd name="connsiteX3" fmla="*/ 4241832 w 4770319"/>
              <a:gd name="connsiteY3" fmla="*/ 6744951 h 9654120"/>
              <a:gd name="connsiteX4" fmla="*/ 0 w 4770319"/>
              <a:gd name="connsiteY4" fmla="*/ 9654120 h 9654120"/>
              <a:gd name="connsiteX0" fmla="*/ 0 w 4770319"/>
              <a:gd name="connsiteY0" fmla="*/ 11834458 h 11834458"/>
              <a:gd name="connsiteX1" fmla="*/ 1452778 w 4770319"/>
              <a:gd name="connsiteY1" fmla="*/ 0 h 11834458"/>
              <a:gd name="connsiteX2" fmla="*/ 4770319 w 4770319"/>
              <a:gd name="connsiteY2" fmla="*/ 4567647 h 11834458"/>
              <a:gd name="connsiteX3" fmla="*/ 4241832 w 4770319"/>
              <a:gd name="connsiteY3" fmla="*/ 8925289 h 11834458"/>
              <a:gd name="connsiteX4" fmla="*/ 0 w 4770319"/>
              <a:gd name="connsiteY4" fmla="*/ 11834458 h 11834458"/>
              <a:gd name="connsiteX0" fmla="*/ 0 w 3758701"/>
              <a:gd name="connsiteY0" fmla="*/ 12193226 h 12193226"/>
              <a:gd name="connsiteX1" fmla="*/ 441160 w 3758701"/>
              <a:gd name="connsiteY1" fmla="*/ 0 h 12193226"/>
              <a:gd name="connsiteX2" fmla="*/ 3758701 w 3758701"/>
              <a:gd name="connsiteY2" fmla="*/ 4567647 h 12193226"/>
              <a:gd name="connsiteX3" fmla="*/ 3230214 w 3758701"/>
              <a:gd name="connsiteY3" fmla="*/ 8925289 h 12193226"/>
              <a:gd name="connsiteX4" fmla="*/ 0 w 3758701"/>
              <a:gd name="connsiteY4" fmla="*/ 12193226 h 12193226"/>
              <a:gd name="connsiteX0" fmla="*/ 0 w 3758701"/>
              <a:gd name="connsiteY0" fmla="*/ 12193226 h 12193226"/>
              <a:gd name="connsiteX1" fmla="*/ 441160 w 3758701"/>
              <a:gd name="connsiteY1" fmla="*/ 0 h 12193226"/>
              <a:gd name="connsiteX2" fmla="*/ 3758701 w 3758701"/>
              <a:gd name="connsiteY2" fmla="*/ 4567647 h 12193226"/>
              <a:gd name="connsiteX3" fmla="*/ 3382557 w 3758701"/>
              <a:gd name="connsiteY3" fmla="*/ 9197087 h 12193226"/>
              <a:gd name="connsiteX4" fmla="*/ 0 w 3758701"/>
              <a:gd name="connsiteY4" fmla="*/ 12193226 h 12193226"/>
              <a:gd name="connsiteX0" fmla="*/ 0 w 3758701"/>
              <a:gd name="connsiteY0" fmla="*/ 11937534 h 11937534"/>
              <a:gd name="connsiteX1" fmla="*/ 434410 w 3758701"/>
              <a:gd name="connsiteY1" fmla="*/ 0 h 11937534"/>
              <a:gd name="connsiteX2" fmla="*/ 3758701 w 3758701"/>
              <a:gd name="connsiteY2" fmla="*/ 4311955 h 11937534"/>
              <a:gd name="connsiteX3" fmla="*/ 3382557 w 3758701"/>
              <a:gd name="connsiteY3" fmla="*/ 8941395 h 11937534"/>
              <a:gd name="connsiteX4" fmla="*/ 0 w 3758701"/>
              <a:gd name="connsiteY4" fmla="*/ 11937534 h 11937534"/>
              <a:gd name="connsiteX0" fmla="*/ 0 w 3758701"/>
              <a:gd name="connsiteY0" fmla="*/ 12147583 h 12147583"/>
              <a:gd name="connsiteX1" fmla="*/ 435222 w 3758701"/>
              <a:gd name="connsiteY1" fmla="*/ 0 h 12147583"/>
              <a:gd name="connsiteX2" fmla="*/ 3758701 w 3758701"/>
              <a:gd name="connsiteY2" fmla="*/ 4522004 h 12147583"/>
              <a:gd name="connsiteX3" fmla="*/ 3382557 w 3758701"/>
              <a:gd name="connsiteY3" fmla="*/ 9151444 h 12147583"/>
              <a:gd name="connsiteX4" fmla="*/ 0 w 3758701"/>
              <a:gd name="connsiteY4" fmla="*/ 12147583 h 12147583"/>
              <a:gd name="connsiteX0" fmla="*/ 0 w 3718247"/>
              <a:gd name="connsiteY0" fmla="*/ 12094610 h 12094610"/>
              <a:gd name="connsiteX1" fmla="*/ 394768 w 3718247"/>
              <a:gd name="connsiteY1" fmla="*/ 0 h 12094610"/>
              <a:gd name="connsiteX2" fmla="*/ 3718247 w 3718247"/>
              <a:gd name="connsiteY2" fmla="*/ 4522004 h 12094610"/>
              <a:gd name="connsiteX3" fmla="*/ 3342103 w 3718247"/>
              <a:gd name="connsiteY3" fmla="*/ 9151444 h 12094610"/>
              <a:gd name="connsiteX4" fmla="*/ 0 w 3718247"/>
              <a:gd name="connsiteY4" fmla="*/ 12094610 h 12094610"/>
              <a:gd name="connsiteX0" fmla="*/ 0 w 3734266"/>
              <a:gd name="connsiteY0" fmla="*/ 12094610 h 12094610"/>
              <a:gd name="connsiteX1" fmla="*/ 394768 w 3734266"/>
              <a:gd name="connsiteY1" fmla="*/ 0 h 12094610"/>
              <a:gd name="connsiteX2" fmla="*/ 3734266 w 3734266"/>
              <a:gd name="connsiteY2" fmla="*/ 4542648 h 12094610"/>
              <a:gd name="connsiteX3" fmla="*/ 3342103 w 3734266"/>
              <a:gd name="connsiteY3" fmla="*/ 9151444 h 12094610"/>
              <a:gd name="connsiteX4" fmla="*/ 0 w 3734266"/>
              <a:gd name="connsiteY4" fmla="*/ 12094610 h 12094610"/>
              <a:gd name="connsiteX0" fmla="*/ 0 w 3756611"/>
              <a:gd name="connsiteY0" fmla="*/ 12094610 h 12094610"/>
              <a:gd name="connsiteX1" fmla="*/ 394768 w 3756611"/>
              <a:gd name="connsiteY1" fmla="*/ 0 h 12094610"/>
              <a:gd name="connsiteX2" fmla="*/ 3756611 w 3756611"/>
              <a:gd name="connsiteY2" fmla="*/ 4592468 h 12094610"/>
              <a:gd name="connsiteX3" fmla="*/ 3342103 w 3756611"/>
              <a:gd name="connsiteY3" fmla="*/ 9151444 h 12094610"/>
              <a:gd name="connsiteX4" fmla="*/ 0 w 3756611"/>
              <a:gd name="connsiteY4" fmla="*/ 12094610 h 12094610"/>
              <a:gd name="connsiteX0" fmla="*/ 0 w 3764149"/>
              <a:gd name="connsiteY0" fmla="*/ 12094610 h 12094610"/>
              <a:gd name="connsiteX1" fmla="*/ 394768 w 3764149"/>
              <a:gd name="connsiteY1" fmla="*/ 0 h 12094610"/>
              <a:gd name="connsiteX2" fmla="*/ 3764149 w 3764149"/>
              <a:gd name="connsiteY2" fmla="*/ 4559190 h 12094610"/>
              <a:gd name="connsiteX3" fmla="*/ 3342103 w 3764149"/>
              <a:gd name="connsiteY3" fmla="*/ 9151444 h 12094610"/>
              <a:gd name="connsiteX4" fmla="*/ 0 w 3764149"/>
              <a:gd name="connsiteY4" fmla="*/ 12094610 h 12094610"/>
              <a:gd name="connsiteX0" fmla="*/ 0 w 3769966"/>
              <a:gd name="connsiteY0" fmla="*/ 12094610 h 12094610"/>
              <a:gd name="connsiteX1" fmla="*/ 394768 w 3769966"/>
              <a:gd name="connsiteY1" fmla="*/ 0 h 12094610"/>
              <a:gd name="connsiteX2" fmla="*/ 3769966 w 3769966"/>
              <a:gd name="connsiteY2" fmla="*/ 4545190 h 12094610"/>
              <a:gd name="connsiteX3" fmla="*/ 3342103 w 3769966"/>
              <a:gd name="connsiteY3" fmla="*/ 9151444 h 12094610"/>
              <a:gd name="connsiteX4" fmla="*/ 0 w 3769966"/>
              <a:gd name="connsiteY4" fmla="*/ 12094610 h 12094610"/>
              <a:gd name="connsiteX0" fmla="*/ 0 w 3824271"/>
              <a:gd name="connsiteY0" fmla="*/ 12094610 h 12094610"/>
              <a:gd name="connsiteX1" fmla="*/ 394768 w 3824271"/>
              <a:gd name="connsiteY1" fmla="*/ 0 h 12094610"/>
              <a:gd name="connsiteX2" fmla="*/ 3824271 w 3824271"/>
              <a:gd name="connsiteY2" fmla="*/ 4550687 h 12094610"/>
              <a:gd name="connsiteX3" fmla="*/ 3342103 w 3824271"/>
              <a:gd name="connsiteY3" fmla="*/ 9151444 h 12094610"/>
              <a:gd name="connsiteX4" fmla="*/ 0 w 3824271"/>
              <a:gd name="connsiteY4" fmla="*/ 12094610 h 12094610"/>
              <a:gd name="connsiteX0" fmla="*/ 0 w 3926781"/>
              <a:gd name="connsiteY0" fmla="*/ 12094610 h 12094610"/>
              <a:gd name="connsiteX1" fmla="*/ 394768 w 3926781"/>
              <a:gd name="connsiteY1" fmla="*/ 0 h 12094610"/>
              <a:gd name="connsiteX2" fmla="*/ 3926781 w 3926781"/>
              <a:gd name="connsiteY2" fmla="*/ 4566893 h 12094610"/>
              <a:gd name="connsiteX3" fmla="*/ 3342103 w 3926781"/>
              <a:gd name="connsiteY3" fmla="*/ 9151444 h 12094610"/>
              <a:gd name="connsiteX4" fmla="*/ 0 w 3926781"/>
              <a:gd name="connsiteY4" fmla="*/ 12094610 h 12094610"/>
              <a:gd name="connsiteX0" fmla="*/ 0 w 3952346"/>
              <a:gd name="connsiteY0" fmla="*/ 12094610 h 12094610"/>
              <a:gd name="connsiteX1" fmla="*/ 394768 w 3952346"/>
              <a:gd name="connsiteY1" fmla="*/ 0 h 12094610"/>
              <a:gd name="connsiteX2" fmla="*/ 3952346 w 3952346"/>
              <a:gd name="connsiteY2" fmla="*/ 4586962 h 12094610"/>
              <a:gd name="connsiteX3" fmla="*/ 3342103 w 3952346"/>
              <a:gd name="connsiteY3" fmla="*/ 9151444 h 12094610"/>
              <a:gd name="connsiteX4" fmla="*/ 0 w 3952346"/>
              <a:gd name="connsiteY4" fmla="*/ 12094610 h 12094610"/>
              <a:gd name="connsiteX0" fmla="*/ 0 w 3943563"/>
              <a:gd name="connsiteY0" fmla="*/ 12094610 h 12094610"/>
              <a:gd name="connsiteX1" fmla="*/ 394768 w 3943563"/>
              <a:gd name="connsiteY1" fmla="*/ 0 h 12094610"/>
              <a:gd name="connsiteX2" fmla="*/ 3943563 w 3943563"/>
              <a:gd name="connsiteY2" fmla="*/ 4562765 h 12094610"/>
              <a:gd name="connsiteX3" fmla="*/ 3342103 w 3943563"/>
              <a:gd name="connsiteY3" fmla="*/ 9151444 h 12094610"/>
              <a:gd name="connsiteX4" fmla="*/ 0 w 3943563"/>
              <a:gd name="connsiteY4" fmla="*/ 12094610 h 12094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563" h="12094610">
                <a:moveTo>
                  <a:pt x="0" y="12094610"/>
                </a:moveTo>
                <a:lnTo>
                  <a:pt x="394768" y="0"/>
                </a:lnTo>
                <a:lnTo>
                  <a:pt x="3943563" y="4562765"/>
                </a:lnTo>
                <a:lnTo>
                  <a:pt x="3342103" y="9151444"/>
                </a:lnTo>
                <a:lnTo>
                  <a:pt x="0" y="12094610"/>
                </a:lnTo>
                <a:close/>
              </a:path>
            </a:pathLst>
          </a:cu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8" name="Title 1">
            <a:extLst>
              <a:ext uri="{FF2B5EF4-FFF2-40B4-BE49-F238E27FC236}">
                <a16:creationId xmlns:a16="http://schemas.microsoft.com/office/drawing/2014/main" id="{BAFFA6E0-E40B-F470-7F9A-1E18C8C8626A}"/>
              </a:ext>
            </a:extLst>
          </p:cNvPr>
          <p:cNvSpPr>
            <a:spLocks noGrp="1"/>
          </p:cNvSpPr>
          <p:nvPr>
            <p:ph type="title" hasCustomPrompt="1"/>
          </p:nvPr>
        </p:nvSpPr>
        <p:spPr>
          <a:xfrm>
            <a:off x="2397403" y="2959450"/>
            <a:ext cx="9195508" cy="905987"/>
          </a:xfrm>
          <a:prstGeom prst="rect">
            <a:avLst/>
          </a:prstGeom>
          <a:noFill/>
        </p:spPr>
        <p:txBody>
          <a:bodyPr lIns="0" rIns="0" anchor="ctr"/>
          <a:lstStyle>
            <a:lvl1pPr marL="0">
              <a:defRPr>
                <a:solidFill>
                  <a:schemeClr val="bg1"/>
                </a:solidFill>
                <a:effectLst/>
              </a:defRPr>
            </a:lvl1pPr>
          </a:lstStyle>
          <a:p>
            <a:r>
              <a:rPr lang="en-US" dirty="0"/>
              <a:t>Click to edit slide divider header</a:t>
            </a:r>
          </a:p>
        </p:txBody>
      </p:sp>
      <p:sp>
        <p:nvSpPr>
          <p:cNvPr id="10" name="TextBox 9">
            <a:extLst>
              <a:ext uri="{FF2B5EF4-FFF2-40B4-BE49-F238E27FC236}">
                <a16:creationId xmlns:a16="http://schemas.microsoft.com/office/drawing/2014/main" id="{6CCF1E2E-A9C2-AB42-E3FC-538FF9FE11E6}"/>
              </a:ext>
            </a:extLst>
          </p:cNvPr>
          <p:cNvSpPr txBox="1"/>
          <p:nvPr userDrawn="1"/>
        </p:nvSpPr>
        <p:spPr>
          <a:xfrm>
            <a:off x="150519" y="6359059"/>
            <a:ext cx="5108222" cy="434286"/>
          </a:xfrm>
          <a:prstGeom prst="rect">
            <a:avLst/>
          </a:prstGeom>
          <a:noFill/>
        </p:spPr>
        <p:txBody>
          <a:bodyPr wrap="square" rtlCol="0" anchor="ctr">
            <a:spAutoFit/>
          </a:bodyPr>
          <a:lstStyle/>
          <a:p>
            <a:pPr marL="0" marR="0" lvl="0" indent="0" algn="l" defTabSz="914467" rtl="0" eaLnBrk="1" fontAlgn="auto" latinLnBrk="0" hangingPunct="1">
              <a:lnSpc>
                <a:spcPct val="100000"/>
              </a:lnSpc>
              <a:spcBef>
                <a:spcPts val="0"/>
              </a:spcBef>
              <a:spcAft>
                <a:spcPts val="0"/>
              </a:spcAft>
              <a:buClrTx/>
              <a:buSzTx/>
              <a:buFontTx/>
              <a:buNone/>
              <a:tabLst/>
              <a:defRPr/>
            </a:pPr>
            <a:r>
              <a:rPr lang="en-US" sz="2222" i="1" kern="1200" dirty="0">
                <a:solidFill>
                  <a:srgbClr val="595959"/>
                </a:solidFill>
                <a:effectLst/>
                <a:latin typeface="+mj-lt"/>
                <a:ea typeface="+mn-ea"/>
                <a:cs typeface="Arial" panose="020B0604020202020204" pitchFamily="34" charset="0"/>
              </a:rPr>
              <a:t>Connect &amp; Protect</a:t>
            </a:r>
          </a:p>
        </p:txBody>
      </p:sp>
      <p:sp>
        <p:nvSpPr>
          <p:cNvPr id="3" name="TextBox 2">
            <a:extLst>
              <a:ext uri="{FF2B5EF4-FFF2-40B4-BE49-F238E27FC236}">
                <a16:creationId xmlns:a16="http://schemas.microsoft.com/office/drawing/2014/main" id="{9EC37289-0347-A0CB-4EE9-D026F21D72CB}"/>
              </a:ext>
            </a:extLst>
          </p:cNvPr>
          <p:cNvSpPr txBox="1"/>
          <p:nvPr userDrawn="1"/>
        </p:nvSpPr>
        <p:spPr>
          <a:xfrm>
            <a:off x="161304" y="6673899"/>
            <a:ext cx="6230815" cy="215444"/>
          </a:xfrm>
          <a:prstGeom prst="rect">
            <a:avLst/>
          </a:prstGeom>
          <a:noFill/>
        </p:spPr>
        <p:txBody>
          <a:bodyPr wrap="square" rtlCol="0">
            <a:spAutoFit/>
          </a:bodyPr>
          <a:lstStyle/>
          <a:p>
            <a:pPr algn="l"/>
            <a:r>
              <a:rPr lang="en-US" sz="800" dirty="0">
                <a:solidFill>
                  <a:srgbClr val="54596A"/>
                </a:solidFill>
              </a:rPr>
              <a:t>© 2022 </a:t>
            </a:r>
            <a:r>
              <a:rPr lang="en-US" sz="800" dirty="0" err="1">
                <a:solidFill>
                  <a:srgbClr val="54596A"/>
                </a:solidFill>
              </a:rPr>
              <a:t>TPx</a:t>
            </a:r>
            <a:r>
              <a:rPr lang="en-US" sz="800" dirty="0">
                <a:solidFill>
                  <a:srgbClr val="54596A"/>
                </a:solidFill>
              </a:rPr>
              <a:t> Communications. Confidential Information.</a:t>
            </a:r>
          </a:p>
        </p:txBody>
      </p:sp>
    </p:spTree>
    <p:custDataLst>
      <p:tags r:id="rId1"/>
    </p:custDataLst>
    <p:extLst>
      <p:ext uri="{BB962C8B-B14F-4D97-AF65-F5344CB8AC3E}">
        <p14:creationId xmlns:p14="http://schemas.microsoft.com/office/powerpoint/2010/main" val="2324453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2487E151-DB54-E337-F1D2-4373EBFEE1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5368" y="411745"/>
            <a:ext cx="2075676" cy="795676"/>
          </a:xfrm>
          <a:prstGeom prst="rect">
            <a:avLst/>
          </a:prstGeom>
        </p:spPr>
      </p:pic>
      <p:pic>
        <p:nvPicPr>
          <p:cNvPr id="16" name="Picture 15" descr="Icon&#10;&#10;Description automatically generated">
            <a:extLst>
              <a:ext uri="{FF2B5EF4-FFF2-40B4-BE49-F238E27FC236}">
                <a16:creationId xmlns:a16="http://schemas.microsoft.com/office/drawing/2014/main" id="{A4194E23-E1E8-06DC-E76A-FD6A20B220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80038" y="1838794"/>
            <a:ext cx="2075676" cy="795676"/>
          </a:xfrm>
          <a:prstGeom prst="rect">
            <a:avLst/>
          </a:prstGeom>
        </p:spPr>
      </p:pic>
      <p:sp>
        <p:nvSpPr>
          <p:cNvPr id="17" name="Right Triangle 16">
            <a:extLst>
              <a:ext uri="{FF2B5EF4-FFF2-40B4-BE49-F238E27FC236}">
                <a16:creationId xmlns:a16="http://schemas.microsoft.com/office/drawing/2014/main" id="{6294071E-C5CA-FDAC-7D53-4C2C4236C8DD}"/>
              </a:ext>
            </a:extLst>
          </p:cNvPr>
          <p:cNvSpPr/>
          <p:nvPr userDrawn="1"/>
        </p:nvSpPr>
        <p:spPr>
          <a:xfrm>
            <a:off x="0" y="0"/>
            <a:ext cx="6096000" cy="6858000"/>
          </a:xfrm>
          <a:prstGeom prst="rtTriangle">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8" name="Right Triangle 17">
            <a:extLst>
              <a:ext uri="{FF2B5EF4-FFF2-40B4-BE49-F238E27FC236}">
                <a16:creationId xmlns:a16="http://schemas.microsoft.com/office/drawing/2014/main" id="{8DB7ABFB-9BD2-74E3-89A3-8A2FA3DB66DC}"/>
              </a:ext>
            </a:extLst>
          </p:cNvPr>
          <p:cNvSpPr/>
          <p:nvPr userDrawn="1"/>
        </p:nvSpPr>
        <p:spPr>
          <a:xfrm flipV="1">
            <a:off x="0" y="0"/>
            <a:ext cx="6001047" cy="6858000"/>
          </a:xfrm>
          <a:prstGeom prst="rtTriangle">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9" name="Parallelogram 13">
            <a:extLst>
              <a:ext uri="{FF2B5EF4-FFF2-40B4-BE49-F238E27FC236}">
                <a16:creationId xmlns:a16="http://schemas.microsoft.com/office/drawing/2014/main" id="{AA83A1DE-A177-2229-CF0D-9EAACECE2129}"/>
              </a:ext>
            </a:extLst>
          </p:cNvPr>
          <p:cNvSpPr/>
          <p:nvPr userDrawn="1"/>
        </p:nvSpPr>
        <p:spPr>
          <a:xfrm rot="2075180">
            <a:off x="1644788" y="1575846"/>
            <a:ext cx="2650177" cy="6620191"/>
          </a:xfrm>
          <a:custGeom>
            <a:avLst/>
            <a:gdLst>
              <a:gd name="connsiteX0" fmla="*/ 0 w 5173579"/>
              <a:gd name="connsiteY0" fmla="*/ 9649326 h 9649326"/>
              <a:gd name="connsiteX1" fmla="*/ 1293395 w 5173579"/>
              <a:gd name="connsiteY1" fmla="*/ 0 h 9649326"/>
              <a:gd name="connsiteX2" fmla="*/ 5173579 w 5173579"/>
              <a:gd name="connsiteY2" fmla="*/ 0 h 9649326"/>
              <a:gd name="connsiteX3" fmla="*/ 3880184 w 5173579"/>
              <a:gd name="connsiteY3" fmla="*/ 9649326 h 9649326"/>
              <a:gd name="connsiteX4" fmla="*/ 0 w 5173579"/>
              <a:gd name="connsiteY4" fmla="*/ 9649326 h 9649326"/>
              <a:gd name="connsiteX0" fmla="*/ 0 w 5173579"/>
              <a:gd name="connsiteY0" fmla="*/ 9654120 h 9654120"/>
              <a:gd name="connsiteX1" fmla="*/ 1173174 w 5173579"/>
              <a:gd name="connsiteY1" fmla="*/ 0 h 9654120"/>
              <a:gd name="connsiteX2" fmla="*/ 5173579 w 5173579"/>
              <a:gd name="connsiteY2" fmla="*/ 4794 h 9654120"/>
              <a:gd name="connsiteX3" fmla="*/ 3880184 w 5173579"/>
              <a:gd name="connsiteY3" fmla="*/ 9654120 h 9654120"/>
              <a:gd name="connsiteX4" fmla="*/ 0 w 5173579"/>
              <a:gd name="connsiteY4" fmla="*/ 9654120 h 9654120"/>
              <a:gd name="connsiteX0" fmla="*/ 0 w 5173579"/>
              <a:gd name="connsiteY0" fmla="*/ 9654120 h 9654120"/>
              <a:gd name="connsiteX1" fmla="*/ 1173174 w 5173579"/>
              <a:gd name="connsiteY1" fmla="*/ 0 h 9654120"/>
              <a:gd name="connsiteX2" fmla="*/ 5173579 w 5173579"/>
              <a:gd name="connsiteY2" fmla="*/ 4794 h 9654120"/>
              <a:gd name="connsiteX3" fmla="*/ 4282810 w 5173579"/>
              <a:gd name="connsiteY3" fmla="*/ 6804383 h 9654120"/>
              <a:gd name="connsiteX4" fmla="*/ 0 w 5173579"/>
              <a:gd name="connsiteY4" fmla="*/ 9654120 h 9654120"/>
              <a:gd name="connsiteX0" fmla="*/ 0 w 5173579"/>
              <a:gd name="connsiteY0" fmla="*/ 9654120 h 9654120"/>
              <a:gd name="connsiteX1" fmla="*/ 1173174 w 5173579"/>
              <a:gd name="connsiteY1" fmla="*/ 0 h 9654120"/>
              <a:gd name="connsiteX2" fmla="*/ 5173579 w 5173579"/>
              <a:gd name="connsiteY2" fmla="*/ 4794 h 9654120"/>
              <a:gd name="connsiteX3" fmla="*/ 4241832 w 5173579"/>
              <a:gd name="connsiteY3" fmla="*/ 6744951 h 9654120"/>
              <a:gd name="connsiteX4" fmla="*/ 0 w 5173579"/>
              <a:gd name="connsiteY4" fmla="*/ 9654120 h 9654120"/>
              <a:gd name="connsiteX0" fmla="*/ 0 w 4770319"/>
              <a:gd name="connsiteY0" fmla="*/ 9654120 h 9654120"/>
              <a:gd name="connsiteX1" fmla="*/ 1173174 w 4770319"/>
              <a:gd name="connsiteY1" fmla="*/ 0 h 9654120"/>
              <a:gd name="connsiteX2" fmla="*/ 4770319 w 4770319"/>
              <a:gd name="connsiteY2" fmla="*/ 2387309 h 9654120"/>
              <a:gd name="connsiteX3" fmla="*/ 4241832 w 4770319"/>
              <a:gd name="connsiteY3" fmla="*/ 6744951 h 9654120"/>
              <a:gd name="connsiteX4" fmla="*/ 0 w 4770319"/>
              <a:gd name="connsiteY4" fmla="*/ 9654120 h 9654120"/>
              <a:gd name="connsiteX0" fmla="*/ 0 w 4770319"/>
              <a:gd name="connsiteY0" fmla="*/ 11834458 h 11834458"/>
              <a:gd name="connsiteX1" fmla="*/ 1452778 w 4770319"/>
              <a:gd name="connsiteY1" fmla="*/ 0 h 11834458"/>
              <a:gd name="connsiteX2" fmla="*/ 4770319 w 4770319"/>
              <a:gd name="connsiteY2" fmla="*/ 4567647 h 11834458"/>
              <a:gd name="connsiteX3" fmla="*/ 4241832 w 4770319"/>
              <a:gd name="connsiteY3" fmla="*/ 8925289 h 11834458"/>
              <a:gd name="connsiteX4" fmla="*/ 0 w 4770319"/>
              <a:gd name="connsiteY4" fmla="*/ 11834458 h 11834458"/>
              <a:gd name="connsiteX0" fmla="*/ 0 w 4770319"/>
              <a:gd name="connsiteY0" fmla="*/ 11834458 h 11834458"/>
              <a:gd name="connsiteX1" fmla="*/ 1452778 w 4770319"/>
              <a:gd name="connsiteY1" fmla="*/ 0 h 11834458"/>
              <a:gd name="connsiteX2" fmla="*/ 4770319 w 4770319"/>
              <a:gd name="connsiteY2" fmla="*/ 4567647 h 11834458"/>
              <a:gd name="connsiteX3" fmla="*/ 4234199 w 4770319"/>
              <a:gd name="connsiteY3" fmla="*/ 8914194 h 11834458"/>
              <a:gd name="connsiteX4" fmla="*/ 0 w 4770319"/>
              <a:gd name="connsiteY4" fmla="*/ 11834458 h 11834458"/>
              <a:gd name="connsiteX0" fmla="*/ 0 w 4770319"/>
              <a:gd name="connsiteY0" fmla="*/ 11893133 h 11893133"/>
              <a:gd name="connsiteX1" fmla="*/ 1395908 w 4770319"/>
              <a:gd name="connsiteY1" fmla="*/ 0 h 11893133"/>
              <a:gd name="connsiteX2" fmla="*/ 4770319 w 4770319"/>
              <a:gd name="connsiteY2" fmla="*/ 4626322 h 11893133"/>
              <a:gd name="connsiteX3" fmla="*/ 4234199 w 4770319"/>
              <a:gd name="connsiteY3" fmla="*/ 8972869 h 11893133"/>
              <a:gd name="connsiteX4" fmla="*/ 0 w 4770319"/>
              <a:gd name="connsiteY4" fmla="*/ 11893133 h 11893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0319" h="11893133">
                <a:moveTo>
                  <a:pt x="0" y="11893133"/>
                </a:moveTo>
                <a:lnTo>
                  <a:pt x="1395908" y="0"/>
                </a:lnTo>
                <a:lnTo>
                  <a:pt x="4770319" y="4626322"/>
                </a:lnTo>
                <a:lnTo>
                  <a:pt x="4234199" y="8972869"/>
                </a:lnTo>
                <a:lnTo>
                  <a:pt x="0" y="11893133"/>
                </a:lnTo>
                <a:close/>
              </a:path>
            </a:pathLst>
          </a:custGeom>
          <a:solidFill>
            <a:srgbClr val="3F8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0" name="Parallelogram 13">
            <a:extLst>
              <a:ext uri="{FF2B5EF4-FFF2-40B4-BE49-F238E27FC236}">
                <a16:creationId xmlns:a16="http://schemas.microsoft.com/office/drawing/2014/main" id="{7430E73B-7E61-9563-00F8-7361AA6E6FEA}"/>
              </a:ext>
            </a:extLst>
          </p:cNvPr>
          <p:cNvSpPr/>
          <p:nvPr userDrawn="1"/>
        </p:nvSpPr>
        <p:spPr>
          <a:xfrm rot="8425880" flipH="1">
            <a:off x="1880626" y="-1526286"/>
            <a:ext cx="2342986" cy="6747415"/>
          </a:xfrm>
          <a:custGeom>
            <a:avLst/>
            <a:gdLst>
              <a:gd name="connsiteX0" fmla="*/ 0 w 5173579"/>
              <a:gd name="connsiteY0" fmla="*/ 9649326 h 9649326"/>
              <a:gd name="connsiteX1" fmla="*/ 1293395 w 5173579"/>
              <a:gd name="connsiteY1" fmla="*/ 0 h 9649326"/>
              <a:gd name="connsiteX2" fmla="*/ 5173579 w 5173579"/>
              <a:gd name="connsiteY2" fmla="*/ 0 h 9649326"/>
              <a:gd name="connsiteX3" fmla="*/ 3880184 w 5173579"/>
              <a:gd name="connsiteY3" fmla="*/ 9649326 h 9649326"/>
              <a:gd name="connsiteX4" fmla="*/ 0 w 5173579"/>
              <a:gd name="connsiteY4" fmla="*/ 9649326 h 9649326"/>
              <a:gd name="connsiteX0" fmla="*/ 0 w 5173579"/>
              <a:gd name="connsiteY0" fmla="*/ 9654120 h 9654120"/>
              <a:gd name="connsiteX1" fmla="*/ 1173174 w 5173579"/>
              <a:gd name="connsiteY1" fmla="*/ 0 h 9654120"/>
              <a:gd name="connsiteX2" fmla="*/ 5173579 w 5173579"/>
              <a:gd name="connsiteY2" fmla="*/ 4794 h 9654120"/>
              <a:gd name="connsiteX3" fmla="*/ 3880184 w 5173579"/>
              <a:gd name="connsiteY3" fmla="*/ 9654120 h 9654120"/>
              <a:gd name="connsiteX4" fmla="*/ 0 w 5173579"/>
              <a:gd name="connsiteY4" fmla="*/ 9654120 h 9654120"/>
              <a:gd name="connsiteX0" fmla="*/ 0 w 5173579"/>
              <a:gd name="connsiteY0" fmla="*/ 9654120 h 9654120"/>
              <a:gd name="connsiteX1" fmla="*/ 1173174 w 5173579"/>
              <a:gd name="connsiteY1" fmla="*/ 0 h 9654120"/>
              <a:gd name="connsiteX2" fmla="*/ 5173579 w 5173579"/>
              <a:gd name="connsiteY2" fmla="*/ 4794 h 9654120"/>
              <a:gd name="connsiteX3" fmla="*/ 4282810 w 5173579"/>
              <a:gd name="connsiteY3" fmla="*/ 6804383 h 9654120"/>
              <a:gd name="connsiteX4" fmla="*/ 0 w 5173579"/>
              <a:gd name="connsiteY4" fmla="*/ 9654120 h 9654120"/>
              <a:gd name="connsiteX0" fmla="*/ 0 w 5173579"/>
              <a:gd name="connsiteY0" fmla="*/ 9654120 h 9654120"/>
              <a:gd name="connsiteX1" fmla="*/ 1173174 w 5173579"/>
              <a:gd name="connsiteY1" fmla="*/ 0 h 9654120"/>
              <a:gd name="connsiteX2" fmla="*/ 5173579 w 5173579"/>
              <a:gd name="connsiteY2" fmla="*/ 4794 h 9654120"/>
              <a:gd name="connsiteX3" fmla="*/ 4241832 w 5173579"/>
              <a:gd name="connsiteY3" fmla="*/ 6744951 h 9654120"/>
              <a:gd name="connsiteX4" fmla="*/ 0 w 5173579"/>
              <a:gd name="connsiteY4" fmla="*/ 9654120 h 9654120"/>
              <a:gd name="connsiteX0" fmla="*/ 0 w 4770319"/>
              <a:gd name="connsiteY0" fmla="*/ 9654120 h 9654120"/>
              <a:gd name="connsiteX1" fmla="*/ 1173174 w 4770319"/>
              <a:gd name="connsiteY1" fmla="*/ 0 h 9654120"/>
              <a:gd name="connsiteX2" fmla="*/ 4770319 w 4770319"/>
              <a:gd name="connsiteY2" fmla="*/ 2387309 h 9654120"/>
              <a:gd name="connsiteX3" fmla="*/ 4241832 w 4770319"/>
              <a:gd name="connsiteY3" fmla="*/ 6744951 h 9654120"/>
              <a:gd name="connsiteX4" fmla="*/ 0 w 4770319"/>
              <a:gd name="connsiteY4" fmla="*/ 9654120 h 9654120"/>
              <a:gd name="connsiteX0" fmla="*/ 0 w 4770319"/>
              <a:gd name="connsiteY0" fmla="*/ 11834458 h 11834458"/>
              <a:gd name="connsiteX1" fmla="*/ 1452778 w 4770319"/>
              <a:gd name="connsiteY1" fmla="*/ 0 h 11834458"/>
              <a:gd name="connsiteX2" fmla="*/ 4770319 w 4770319"/>
              <a:gd name="connsiteY2" fmla="*/ 4567647 h 11834458"/>
              <a:gd name="connsiteX3" fmla="*/ 4241832 w 4770319"/>
              <a:gd name="connsiteY3" fmla="*/ 8925289 h 11834458"/>
              <a:gd name="connsiteX4" fmla="*/ 0 w 4770319"/>
              <a:gd name="connsiteY4" fmla="*/ 11834458 h 11834458"/>
              <a:gd name="connsiteX0" fmla="*/ 0 w 3758701"/>
              <a:gd name="connsiteY0" fmla="*/ 12193226 h 12193226"/>
              <a:gd name="connsiteX1" fmla="*/ 441160 w 3758701"/>
              <a:gd name="connsiteY1" fmla="*/ 0 h 12193226"/>
              <a:gd name="connsiteX2" fmla="*/ 3758701 w 3758701"/>
              <a:gd name="connsiteY2" fmla="*/ 4567647 h 12193226"/>
              <a:gd name="connsiteX3" fmla="*/ 3230214 w 3758701"/>
              <a:gd name="connsiteY3" fmla="*/ 8925289 h 12193226"/>
              <a:gd name="connsiteX4" fmla="*/ 0 w 3758701"/>
              <a:gd name="connsiteY4" fmla="*/ 12193226 h 12193226"/>
              <a:gd name="connsiteX0" fmla="*/ 0 w 3758701"/>
              <a:gd name="connsiteY0" fmla="*/ 12193226 h 12193226"/>
              <a:gd name="connsiteX1" fmla="*/ 441160 w 3758701"/>
              <a:gd name="connsiteY1" fmla="*/ 0 h 12193226"/>
              <a:gd name="connsiteX2" fmla="*/ 3758701 w 3758701"/>
              <a:gd name="connsiteY2" fmla="*/ 4567647 h 12193226"/>
              <a:gd name="connsiteX3" fmla="*/ 3382557 w 3758701"/>
              <a:gd name="connsiteY3" fmla="*/ 9197087 h 12193226"/>
              <a:gd name="connsiteX4" fmla="*/ 0 w 3758701"/>
              <a:gd name="connsiteY4" fmla="*/ 12193226 h 12193226"/>
              <a:gd name="connsiteX0" fmla="*/ 0 w 3758701"/>
              <a:gd name="connsiteY0" fmla="*/ 11937534 h 11937534"/>
              <a:gd name="connsiteX1" fmla="*/ 434410 w 3758701"/>
              <a:gd name="connsiteY1" fmla="*/ 0 h 11937534"/>
              <a:gd name="connsiteX2" fmla="*/ 3758701 w 3758701"/>
              <a:gd name="connsiteY2" fmla="*/ 4311955 h 11937534"/>
              <a:gd name="connsiteX3" fmla="*/ 3382557 w 3758701"/>
              <a:gd name="connsiteY3" fmla="*/ 8941395 h 11937534"/>
              <a:gd name="connsiteX4" fmla="*/ 0 w 3758701"/>
              <a:gd name="connsiteY4" fmla="*/ 11937534 h 11937534"/>
              <a:gd name="connsiteX0" fmla="*/ 0 w 3758701"/>
              <a:gd name="connsiteY0" fmla="*/ 12147583 h 12147583"/>
              <a:gd name="connsiteX1" fmla="*/ 435222 w 3758701"/>
              <a:gd name="connsiteY1" fmla="*/ 0 h 12147583"/>
              <a:gd name="connsiteX2" fmla="*/ 3758701 w 3758701"/>
              <a:gd name="connsiteY2" fmla="*/ 4522004 h 12147583"/>
              <a:gd name="connsiteX3" fmla="*/ 3382557 w 3758701"/>
              <a:gd name="connsiteY3" fmla="*/ 9151444 h 12147583"/>
              <a:gd name="connsiteX4" fmla="*/ 0 w 3758701"/>
              <a:gd name="connsiteY4" fmla="*/ 12147583 h 12147583"/>
              <a:gd name="connsiteX0" fmla="*/ 0 w 3718247"/>
              <a:gd name="connsiteY0" fmla="*/ 12094610 h 12094610"/>
              <a:gd name="connsiteX1" fmla="*/ 394768 w 3718247"/>
              <a:gd name="connsiteY1" fmla="*/ 0 h 12094610"/>
              <a:gd name="connsiteX2" fmla="*/ 3718247 w 3718247"/>
              <a:gd name="connsiteY2" fmla="*/ 4522004 h 12094610"/>
              <a:gd name="connsiteX3" fmla="*/ 3342103 w 3718247"/>
              <a:gd name="connsiteY3" fmla="*/ 9151444 h 12094610"/>
              <a:gd name="connsiteX4" fmla="*/ 0 w 3718247"/>
              <a:gd name="connsiteY4" fmla="*/ 12094610 h 12094610"/>
              <a:gd name="connsiteX0" fmla="*/ 0 w 3734266"/>
              <a:gd name="connsiteY0" fmla="*/ 12094610 h 12094610"/>
              <a:gd name="connsiteX1" fmla="*/ 394768 w 3734266"/>
              <a:gd name="connsiteY1" fmla="*/ 0 h 12094610"/>
              <a:gd name="connsiteX2" fmla="*/ 3734266 w 3734266"/>
              <a:gd name="connsiteY2" fmla="*/ 4542648 h 12094610"/>
              <a:gd name="connsiteX3" fmla="*/ 3342103 w 3734266"/>
              <a:gd name="connsiteY3" fmla="*/ 9151444 h 12094610"/>
              <a:gd name="connsiteX4" fmla="*/ 0 w 3734266"/>
              <a:gd name="connsiteY4" fmla="*/ 12094610 h 12094610"/>
              <a:gd name="connsiteX0" fmla="*/ 0 w 3756611"/>
              <a:gd name="connsiteY0" fmla="*/ 12094610 h 12094610"/>
              <a:gd name="connsiteX1" fmla="*/ 394768 w 3756611"/>
              <a:gd name="connsiteY1" fmla="*/ 0 h 12094610"/>
              <a:gd name="connsiteX2" fmla="*/ 3756611 w 3756611"/>
              <a:gd name="connsiteY2" fmla="*/ 4592468 h 12094610"/>
              <a:gd name="connsiteX3" fmla="*/ 3342103 w 3756611"/>
              <a:gd name="connsiteY3" fmla="*/ 9151444 h 12094610"/>
              <a:gd name="connsiteX4" fmla="*/ 0 w 3756611"/>
              <a:gd name="connsiteY4" fmla="*/ 12094610 h 12094610"/>
              <a:gd name="connsiteX0" fmla="*/ 0 w 3764149"/>
              <a:gd name="connsiteY0" fmla="*/ 12094610 h 12094610"/>
              <a:gd name="connsiteX1" fmla="*/ 394768 w 3764149"/>
              <a:gd name="connsiteY1" fmla="*/ 0 h 12094610"/>
              <a:gd name="connsiteX2" fmla="*/ 3764149 w 3764149"/>
              <a:gd name="connsiteY2" fmla="*/ 4559190 h 12094610"/>
              <a:gd name="connsiteX3" fmla="*/ 3342103 w 3764149"/>
              <a:gd name="connsiteY3" fmla="*/ 9151444 h 12094610"/>
              <a:gd name="connsiteX4" fmla="*/ 0 w 3764149"/>
              <a:gd name="connsiteY4" fmla="*/ 12094610 h 12094610"/>
              <a:gd name="connsiteX0" fmla="*/ 0 w 3769966"/>
              <a:gd name="connsiteY0" fmla="*/ 12094610 h 12094610"/>
              <a:gd name="connsiteX1" fmla="*/ 394768 w 3769966"/>
              <a:gd name="connsiteY1" fmla="*/ 0 h 12094610"/>
              <a:gd name="connsiteX2" fmla="*/ 3769966 w 3769966"/>
              <a:gd name="connsiteY2" fmla="*/ 4545190 h 12094610"/>
              <a:gd name="connsiteX3" fmla="*/ 3342103 w 3769966"/>
              <a:gd name="connsiteY3" fmla="*/ 9151444 h 12094610"/>
              <a:gd name="connsiteX4" fmla="*/ 0 w 3769966"/>
              <a:gd name="connsiteY4" fmla="*/ 12094610 h 12094610"/>
              <a:gd name="connsiteX0" fmla="*/ 0 w 3824271"/>
              <a:gd name="connsiteY0" fmla="*/ 12094610 h 12094610"/>
              <a:gd name="connsiteX1" fmla="*/ 394768 w 3824271"/>
              <a:gd name="connsiteY1" fmla="*/ 0 h 12094610"/>
              <a:gd name="connsiteX2" fmla="*/ 3824271 w 3824271"/>
              <a:gd name="connsiteY2" fmla="*/ 4550687 h 12094610"/>
              <a:gd name="connsiteX3" fmla="*/ 3342103 w 3824271"/>
              <a:gd name="connsiteY3" fmla="*/ 9151444 h 12094610"/>
              <a:gd name="connsiteX4" fmla="*/ 0 w 3824271"/>
              <a:gd name="connsiteY4" fmla="*/ 12094610 h 12094610"/>
              <a:gd name="connsiteX0" fmla="*/ 0 w 3926781"/>
              <a:gd name="connsiteY0" fmla="*/ 12094610 h 12094610"/>
              <a:gd name="connsiteX1" fmla="*/ 394768 w 3926781"/>
              <a:gd name="connsiteY1" fmla="*/ 0 h 12094610"/>
              <a:gd name="connsiteX2" fmla="*/ 3926781 w 3926781"/>
              <a:gd name="connsiteY2" fmla="*/ 4566893 h 12094610"/>
              <a:gd name="connsiteX3" fmla="*/ 3342103 w 3926781"/>
              <a:gd name="connsiteY3" fmla="*/ 9151444 h 12094610"/>
              <a:gd name="connsiteX4" fmla="*/ 0 w 3926781"/>
              <a:gd name="connsiteY4" fmla="*/ 12094610 h 12094610"/>
              <a:gd name="connsiteX0" fmla="*/ 0 w 3952346"/>
              <a:gd name="connsiteY0" fmla="*/ 12094610 h 12094610"/>
              <a:gd name="connsiteX1" fmla="*/ 394768 w 3952346"/>
              <a:gd name="connsiteY1" fmla="*/ 0 h 12094610"/>
              <a:gd name="connsiteX2" fmla="*/ 3952346 w 3952346"/>
              <a:gd name="connsiteY2" fmla="*/ 4586962 h 12094610"/>
              <a:gd name="connsiteX3" fmla="*/ 3342103 w 3952346"/>
              <a:gd name="connsiteY3" fmla="*/ 9151444 h 12094610"/>
              <a:gd name="connsiteX4" fmla="*/ 0 w 3952346"/>
              <a:gd name="connsiteY4" fmla="*/ 12094610 h 12094610"/>
              <a:gd name="connsiteX0" fmla="*/ 0 w 3943563"/>
              <a:gd name="connsiteY0" fmla="*/ 12094610 h 12094610"/>
              <a:gd name="connsiteX1" fmla="*/ 394768 w 3943563"/>
              <a:gd name="connsiteY1" fmla="*/ 0 h 12094610"/>
              <a:gd name="connsiteX2" fmla="*/ 3943563 w 3943563"/>
              <a:gd name="connsiteY2" fmla="*/ 4562765 h 12094610"/>
              <a:gd name="connsiteX3" fmla="*/ 3342103 w 3943563"/>
              <a:gd name="connsiteY3" fmla="*/ 9151444 h 12094610"/>
              <a:gd name="connsiteX4" fmla="*/ 0 w 3943563"/>
              <a:gd name="connsiteY4" fmla="*/ 12094610 h 12094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563" h="12094610">
                <a:moveTo>
                  <a:pt x="0" y="12094610"/>
                </a:moveTo>
                <a:lnTo>
                  <a:pt x="394768" y="0"/>
                </a:lnTo>
                <a:lnTo>
                  <a:pt x="3943563" y="4562765"/>
                </a:lnTo>
                <a:lnTo>
                  <a:pt x="3342103" y="9151444"/>
                </a:lnTo>
                <a:lnTo>
                  <a:pt x="0" y="12094610"/>
                </a:lnTo>
                <a:close/>
              </a:path>
            </a:pathLst>
          </a:custGeom>
          <a:solidFill>
            <a:srgbClr val="6FC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0" name="Title 1">
            <a:extLst>
              <a:ext uri="{FF2B5EF4-FFF2-40B4-BE49-F238E27FC236}">
                <a16:creationId xmlns:a16="http://schemas.microsoft.com/office/drawing/2014/main" id="{DF609907-463B-85C2-4B58-6F291C2466C4}"/>
              </a:ext>
            </a:extLst>
          </p:cNvPr>
          <p:cNvSpPr>
            <a:spLocks noGrp="1"/>
          </p:cNvSpPr>
          <p:nvPr>
            <p:ph type="title"/>
          </p:nvPr>
        </p:nvSpPr>
        <p:spPr>
          <a:xfrm>
            <a:off x="4601449" y="2640652"/>
            <a:ext cx="7590551" cy="1107440"/>
          </a:xfrm>
        </p:spPr>
        <p:txBody>
          <a:bodyPr anchor="b"/>
          <a:lstStyle>
            <a:lvl1pPr marL="91440">
              <a:defRPr sz="4889">
                <a:solidFill>
                  <a:schemeClr val="tx1">
                    <a:lumMod val="65000"/>
                    <a:lumOff val="35000"/>
                  </a:schemeClr>
                </a:solidFill>
              </a:defRPr>
            </a:lvl1pPr>
          </a:lstStyle>
          <a:p>
            <a:r>
              <a:rPr lang="en-US" dirty="0"/>
              <a:t>Click to edit Master title</a:t>
            </a:r>
          </a:p>
        </p:txBody>
      </p:sp>
      <p:sp>
        <p:nvSpPr>
          <p:cNvPr id="11" name="Text Placeholder 15">
            <a:extLst>
              <a:ext uri="{FF2B5EF4-FFF2-40B4-BE49-F238E27FC236}">
                <a16:creationId xmlns:a16="http://schemas.microsoft.com/office/drawing/2014/main" id="{E7A7985B-0BC8-42D9-7D8F-1B6803B564C9}"/>
              </a:ext>
            </a:extLst>
          </p:cNvPr>
          <p:cNvSpPr>
            <a:spLocks noGrp="1"/>
          </p:cNvSpPr>
          <p:nvPr>
            <p:ph type="body" sz="quarter" idx="13" hasCustomPrompt="1"/>
          </p:nvPr>
        </p:nvSpPr>
        <p:spPr>
          <a:xfrm>
            <a:off x="4601449" y="3769448"/>
            <a:ext cx="7590550" cy="716187"/>
          </a:xfrm>
          <a:prstGeom prst="rect">
            <a:avLst/>
          </a:prstGeom>
        </p:spPr>
        <p:txBody>
          <a:bodyPr lIns="0" tIns="0" rIns="182880" bIns="0" anchor="t">
            <a:noAutofit/>
          </a:bodyPr>
          <a:lstStyle>
            <a:lvl1pPr marL="406433" marR="0" indent="0" algn="l" defTabSz="914473" rtl="0" eaLnBrk="1" fontAlgn="auto" latinLnBrk="0" hangingPunct="1">
              <a:lnSpc>
                <a:spcPct val="100000"/>
              </a:lnSpc>
              <a:spcBef>
                <a:spcPts val="0"/>
              </a:spcBef>
              <a:spcAft>
                <a:spcPts val="0"/>
              </a:spcAft>
              <a:buClrTx/>
              <a:buSzTx/>
              <a:buFont typeface="Arial" panose="020B0604020202020204" pitchFamily="34" charset="0"/>
              <a:buNone/>
              <a:tabLst/>
              <a:defRPr sz="2800">
                <a:solidFill>
                  <a:srgbClr val="595959"/>
                </a:solidFill>
                <a:effectLst/>
                <a:latin typeface="+mj-lt"/>
              </a:defRPr>
            </a:lvl1pPr>
          </a:lstStyle>
          <a:p>
            <a:pPr lvl="0"/>
            <a:r>
              <a:rPr lang="en-US" dirty="0"/>
              <a:t>Click to add subtitle</a:t>
            </a:r>
          </a:p>
        </p:txBody>
      </p:sp>
      <p:sp>
        <p:nvSpPr>
          <p:cNvPr id="13" name="TextBox 12">
            <a:extLst>
              <a:ext uri="{FF2B5EF4-FFF2-40B4-BE49-F238E27FC236}">
                <a16:creationId xmlns:a16="http://schemas.microsoft.com/office/drawing/2014/main" id="{1607A027-2F69-7E26-5025-E3610761AD91}"/>
              </a:ext>
            </a:extLst>
          </p:cNvPr>
          <p:cNvSpPr txBox="1"/>
          <p:nvPr userDrawn="1"/>
        </p:nvSpPr>
        <p:spPr>
          <a:xfrm>
            <a:off x="9609319" y="6310165"/>
            <a:ext cx="2490531" cy="434286"/>
          </a:xfrm>
          <a:prstGeom prst="rect">
            <a:avLst/>
          </a:prstGeom>
          <a:noFill/>
        </p:spPr>
        <p:txBody>
          <a:bodyPr wrap="square" rtlCol="0" anchor="ctr">
            <a:spAutoFit/>
          </a:bodyPr>
          <a:lstStyle/>
          <a:p>
            <a:pPr marL="0" marR="0" lvl="0" indent="0" algn="l" defTabSz="914467" rtl="0" eaLnBrk="1" fontAlgn="auto" latinLnBrk="0" hangingPunct="1">
              <a:lnSpc>
                <a:spcPct val="100000"/>
              </a:lnSpc>
              <a:spcBef>
                <a:spcPts val="0"/>
              </a:spcBef>
              <a:spcAft>
                <a:spcPts val="0"/>
              </a:spcAft>
              <a:buClrTx/>
              <a:buSzTx/>
              <a:buFontTx/>
              <a:buNone/>
              <a:tabLst/>
              <a:defRPr/>
            </a:pPr>
            <a:r>
              <a:rPr lang="en-US" sz="2222" i="1" kern="1200" dirty="0">
                <a:solidFill>
                  <a:srgbClr val="595959"/>
                </a:solidFill>
                <a:effectLst/>
                <a:latin typeface="+mj-lt"/>
                <a:ea typeface="+mn-ea"/>
                <a:cs typeface="Arial" panose="020B0604020202020204" pitchFamily="34" charset="0"/>
              </a:rPr>
              <a:t>Connect &amp; Protect</a:t>
            </a:r>
          </a:p>
        </p:txBody>
      </p:sp>
      <p:sp>
        <p:nvSpPr>
          <p:cNvPr id="2" name="TextBox 1">
            <a:extLst>
              <a:ext uri="{FF2B5EF4-FFF2-40B4-BE49-F238E27FC236}">
                <a16:creationId xmlns:a16="http://schemas.microsoft.com/office/drawing/2014/main" id="{AD502EAB-171A-2C0A-9AF3-4562F2BBD795}"/>
              </a:ext>
            </a:extLst>
          </p:cNvPr>
          <p:cNvSpPr txBox="1"/>
          <p:nvPr userDrawn="1"/>
        </p:nvSpPr>
        <p:spPr>
          <a:xfrm>
            <a:off x="5779477" y="6645648"/>
            <a:ext cx="6230815" cy="215444"/>
          </a:xfrm>
          <a:prstGeom prst="rect">
            <a:avLst/>
          </a:prstGeom>
          <a:noFill/>
        </p:spPr>
        <p:txBody>
          <a:bodyPr wrap="square" rtlCol="0">
            <a:spAutoFit/>
          </a:bodyPr>
          <a:lstStyle/>
          <a:p>
            <a:pPr algn="r"/>
            <a:r>
              <a:rPr lang="en-US" sz="800" dirty="0">
                <a:solidFill>
                  <a:srgbClr val="54596A"/>
                </a:solidFill>
              </a:rPr>
              <a:t>© 2022 </a:t>
            </a:r>
            <a:r>
              <a:rPr lang="en-US" sz="800" dirty="0" err="1">
                <a:solidFill>
                  <a:srgbClr val="54596A"/>
                </a:solidFill>
              </a:rPr>
              <a:t>TPx</a:t>
            </a:r>
            <a:r>
              <a:rPr lang="en-US" sz="800" dirty="0">
                <a:solidFill>
                  <a:srgbClr val="54596A"/>
                </a:solidFill>
              </a:rPr>
              <a:t> Communications. Confidential Information.</a:t>
            </a:r>
          </a:p>
        </p:txBody>
      </p:sp>
    </p:spTree>
    <p:extLst>
      <p:ext uri="{BB962C8B-B14F-4D97-AF65-F5344CB8AC3E}">
        <p14:creationId xmlns:p14="http://schemas.microsoft.com/office/powerpoint/2010/main" val="39274998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Numbered Section Divider - Blu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DA4D00A-3DE7-455D-996E-5B9A8C59A4A1}"/>
              </a:ext>
            </a:extLst>
          </p:cNvPr>
          <p:cNvSpPr/>
          <p:nvPr userDrawn="1"/>
        </p:nvSpPr>
        <p:spPr>
          <a:xfrm>
            <a:off x="199698" y="235277"/>
            <a:ext cx="11792607" cy="6409997"/>
          </a:xfrm>
          <a:prstGeom prst="rect">
            <a:avLst/>
          </a:prstGeom>
          <a:solidFill>
            <a:srgbClr val="007AC3"/>
          </a:solidFill>
        </p:spPr>
        <p:txBody>
          <a:bodyPr vert="horz" lIns="274320" tIns="0" rIns="274320" bIns="0" rtlCol="0" anchor="ctr" anchorCtr="0">
            <a:noAutofit/>
          </a:bodyPr>
          <a:lstStyle/>
          <a:p>
            <a:pPr marL="914473" lvl="0">
              <a:lnSpc>
                <a:spcPct val="100000"/>
              </a:lnSpc>
              <a:spcBef>
                <a:spcPct val="0"/>
              </a:spcBef>
              <a:buNone/>
            </a:pPr>
            <a:endParaRPr lang="en-US" sz="3600" cap="all" baseline="0">
              <a:solidFill>
                <a:schemeClr val="bg1"/>
              </a:solidFill>
              <a:effectLst>
                <a:outerShdw blurRad="50800" dist="38100" dir="2700000" algn="tl" rotWithShape="0">
                  <a:prstClr val="black">
                    <a:alpha val="40000"/>
                  </a:prstClr>
                </a:outerShdw>
              </a:effectLst>
              <a:latin typeface="Oswald Regular" pitchFamily="2" charset="0"/>
              <a:ea typeface="+mj-ea"/>
              <a:cs typeface="Arial" panose="020B0604020202020204" pitchFamily="34" charset="0"/>
            </a:endParaRPr>
          </a:p>
        </p:txBody>
      </p:sp>
      <p:sp>
        <p:nvSpPr>
          <p:cNvPr id="2" name="Title 1">
            <a:extLst>
              <a:ext uri="{FF2B5EF4-FFF2-40B4-BE49-F238E27FC236}">
                <a16:creationId xmlns:a16="http://schemas.microsoft.com/office/drawing/2014/main" id="{85950B4A-3376-41E4-906A-8F38C2079914}"/>
              </a:ext>
            </a:extLst>
          </p:cNvPr>
          <p:cNvSpPr>
            <a:spLocks noGrp="1"/>
          </p:cNvSpPr>
          <p:nvPr>
            <p:ph type="title" hasCustomPrompt="1"/>
          </p:nvPr>
        </p:nvSpPr>
        <p:spPr>
          <a:xfrm>
            <a:off x="1471453" y="2629625"/>
            <a:ext cx="10121459" cy="905987"/>
          </a:xfrm>
          <a:prstGeom prst="rect">
            <a:avLst/>
          </a:prstGeom>
          <a:noFill/>
        </p:spPr>
        <p:txBody>
          <a:bodyPr lIns="0" rIns="0" anchor="ctr"/>
          <a:lstStyle>
            <a:lvl1pPr marL="0">
              <a:defRPr>
                <a:solidFill>
                  <a:schemeClr val="bg1"/>
                </a:solidFill>
                <a:effectLst/>
              </a:defRPr>
            </a:lvl1pPr>
          </a:lstStyle>
          <a:p>
            <a:r>
              <a:rPr lang="en-US" dirty="0"/>
              <a:t>Click to edit slide divider header</a:t>
            </a:r>
          </a:p>
        </p:txBody>
      </p:sp>
      <p:sp>
        <p:nvSpPr>
          <p:cNvPr id="5" name="Text Placeholder 15">
            <a:extLst>
              <a:ext uri="{FF2B5EF4-FFF2-40B4-BE49-F238E27FC236}">
                <a16:creationId xmlns:a16="http://schemas.microsoft.com/office/drawing/2014/main" id="{9DEC1CE1-1CCB-4E25-90C7-2521C5F069F8}"/>
              </a:ext>
            </a:extLst>
          </p:cNvPr>
          <p:cNvSpPr>
            <a:spLocks noGrp="1"/>
          </p:cNvSpPr>
          <p:nvPr>
            <p:ph type="body" sz="quarter" idx="13" hasCustomPrompt="1"/>
          </p:nvPr>
        </p:nvSpPr>
        <p:spPr>
          <a:xfrm>
            <a:off x="1471453" y="3550329"/>
            <a:ext cx="10121459" cy="716187"/>
          </a:xfrm>
          <a:prstGeom prst="rect">
            <a:avLst/>
          </a:prstGeom>
        </p:spPr>
        <p:txBody>
          <a:bodyPr lIns="0" tIns="0" rIns="182880" bIns="0" anchor="ctr">
            <a:noAutofit/>
          </a:bodyPr>
          <a:lstStyle>
            <a:lvl1pPr marL="0" marR="0" indent="0" algn="l" defTabSz="914473" rtl="0" eaLnBrk="1" fontAlgn="auto" latinLnBrk="0" hangingPunct="1">
              <a:lnSpc>
                <a:spcPct val="100000"/>
              </a:lnSpc>
              <a:spcBef>
                <a:spcPts val="0"/>
              </a:spcBef>
              <a:spcAft>
                <a:spcPts val="0"/>
              </a:spcAft>
              <a:buClrTx/>
              <a:buSzTx/>
              <a:buFont typeface="Arial" panose="020B0604020202020204" pitchFamily="34" charset="0"/>
              <a:buNone/>
              <a:tabLst/>
              <a:defRPr sz="2800">
                <a:solidFill>
                  <a:schemeClr val="bg1"/>
                </a:solidFill>
                <a:effectLst/>
                <a:latin typeface="+mj-lt"/>
              </a:defRPr>
            </a:lvl1pPr>
          </a:lstStyle>
          <a:p>
            <a:pPr lvl="0"/>
            <a:r>
              <a:rPr lang="en-US" dirty="0"/>
              <a:t>Click to add subtitle</a:t>
            </a:r>
          </a:p>
        </p:txBody>
      </p:sp>
      <p:sp>
        <p:nvSpPr>
          <p:cNvPr id="8" name="Text Placeholder 7">
            <a:extLst>
              <a:ext uri="{FF2B5EF4-FFF2-40B4-BE49-F238E27FC236}">
                <a16:creationId xmlns:a16="http://schemas.microsoft.com/office/drawing/2014/main" id="{4DC4F9C3-80FD-4DB9-B6B4-BF56632736C0}"/>
              </a:ext>
            </a:extLst>
          </p:cNvPr>
          <p:cNvSpPr>
            <a:spLocks noGrp="1"/>
          </p:cNvSpPr>
          <p:nvPr>
            <p:ph type="body" sz="quarter" idx="14" hasCustomPrompt="1"/>
          </p:nvPr>
        </p:nvSpPr>
        <p:spPr>
          <a:xfrm>
            <a:off x="2" y="2591487"/>
            <a:ext cx="1271755" cy="1675029"/>
          </a:xfrm>
          <a:prstGeom prst="rect">
            <a:avLst/>
          </a:prstGeom>
          <a:solidFill>
            <a:srgbClr val="6FC055"/>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normAutofit/>
          </a:bodyPr>
          <a:lstStyle>
            <a:lvl1pPr>
              <a:defRPr lang="en-US" sz="4800" spc="-200" baseline="0" dirty="0">
                <a:solidFill>
                  <a:schemeClr val="lt1"/>
                </a:solidFill>
                <a:latin typeface="Roboto Black" panose="02000000000000000000" pitchFamily="2" charset="0"/>
                <a:ea typeface="Roboto Black" panose="02000000000000000000" pitchFamily="2" charset="0"/>
                <a:cs typeface="Roboto Black" panose="02000000000000000000" pitchFamily="2" charset="0"/>
              </a:defRPr>
            </a:lvl1pPr>
          </a:lstStyle>
          <a:p>
            <a:pPr lvl="0" algn="ctr"/>
            <a:r>
              <a:rPr lang="en-US"/>
              <a:t>1</a:t>
            </a:r>
          </a:p>
        </p:txBody>
      </p:sp>
      <p:pic>
        <p:nvPicPr>
          <p:cNvPr id="6" name="Picture 5" descr="Icon&#10;&#10;Description automatically generated">
            <a:extLst>
              <a:ext uri="{FF2B5EF4-FFF2-40B4-BE49-F238E27FC236}">
                <a16:creationId xmlns:a16="http://schemas.microsoft.com/office/drawing/2014/main" id="{99463807-8727-2BEA-AC68-BBE7F3465EF9}"/>
              </a:ext>
            </a:extLst>
          </p:cNvPr>
          <p:cNvPicPr>
            <a:picLocks noChangeAspect="1"/>
          </p:cNvPicPr>
          <p:nvPr userDrawn="1"/>
        </p:nvPicPr>
        <p:blipFill>
          <a:blip r:embed="rId3" cstate="screen">
            <a:biLevel thresh="25000"/>
            <a:extLst>
              <a:ext uri="{28A0092B-C50C-407E-A947-70E740481C1C}">
                <a14:useLocalDpi xmlns:a14="http://schemas.microsoft.com/office/drawing/2010/main"/>
              </a:ext>
            </a:extLst>
          </a:blip>
          <a:stretch>
            <a:fillRect/>
          </a:stretch>
        </p:blipFill>
        <p:spPr>
          <a:xfrm>
            <a:off x="353124" y="6011851"/>
            <a:ext cx="1271755" cy="476908"/>
          </a:xfrm>
          <a:prstGeom prst="rect">
            <a:avLst/>
          </a:prstGeom>
        </p:spPr>
      </p:pic>
      <p:sp>
        <p:nvSpPr>
          <p:cNvPr id="7" name="TextBox 6">
            <a:extLst>
              <a:ext uri="{FF2B5EF4-FFF2-40B4-BE49-F238E27FC236}">
                <a16:creationId xmlns:a16="http://schemas.microsoft.com/office/drawing/2014/main" id="{D929128C-EEB7-2B2F-6016-9371F9D221E1}"/>
              </a:ext>
            </a:extLst>
          </p:cNvPr>
          <p:cNvSpPr txBox="1"/>
          <p:nvPr userDrawn="1"/>
        </p:nvSpPr>
        <p:spPr>
          <a:xfrm>
            <a:off x="9562282" y="6159646"/>
            <a:ext cx="2629718" cy="434286"/>
          </a:xfrm>
          <a:prstGeom prst="rect">
            <a:avLst/>
          </a:prstGeom>
          <a:noFill/>
        </p:spPr>
        <p:txBody>
          <a:bodyPr wrap="square" rtlCol="0" anchor="ctr">
            <a:spAutoFit/>
          </a:bodyPr>
          <a:lstStyle/>
          <a:p>
            <a:pPr marL="0" marR="0" lvl="0" indent="0" algn="l" defTabSz="914467" rtl="0" eaLnBrk="1" fontAlgn="auto" latinLnBrk="0" hangingPunct="1">
              <a:lnSpc>
                <a:spcPct val="100000"/>
              </a:lnSpc>
              <a:spcBef>
                <a:spcPts val="0"/>
              </a:spcBef>
              <a:spcAft>
                <a:spcPts val="0"/>
              </a:spcAft>
              <a:buClrTx/>
              <a:buSzTx/>
              <a:buFontTx/>
              <a:buNone/>
              <a:tabLst/>
              <a:defRPr/>
            </a:pPr>
            <a:r>
              <a:rPr lang="en-US" sz="2222" i="1" kern="1200" dirty="0">
                <a:solidFill>
                  <a:schemeClr val="bg1"/>
                </a:solidFill>
                <a:effectLst/>
                <a:latin typeface="+mj-lt"/>
                <a:ea typeface="+mn-ea"/>
                <a:cs typeface="Arial" panose="020B0604020202020204" pitchFamily="34" charset="0"/>
              </a:rPr>
              <a:t>Connect &amp; Protect</a:t>
            </a:r>
          </a:p>
        </p:txBody>
      </p:sp>
      <p:sp>
        <p:nvSpPr>
          <p:cNvPr id="3" name="TextBox 2">
            <a:extLst>
              <a:ext uri="{FF2B5EF4-FFF2-40B4-BE49-F238E27FC236}">
                <a16:creationId xmlns:a16="http://schemas.microsoft.com/office/drawing/2014/main" id="{F31B543E-0B88-A0D9-B83B-AF683AB0221A}"/>
              </a:ext>
            </a:extLst>
          </p:cNvPr>
          <p:cNvSpPr txBox="1"/>
          <p:nvPr userDrawn="1"/>
        </p:nvSpPr>
        <p:spPr>
          <a:xfrm>
            <a:off x="5835188" y="6642556"/>
            <a:ext cx="6230815" cy="215444"/>
          </a:xfrm>
          <a:prstGeom prst="rect">
            <a:avLst/>
          </a:prstGeom>
          <a:noFill/>
        </p:spPr>
        <p:txBody>
          <a:bodyPr wrap="square" rtlCol="0">
            <a:spAutoFit/>
          </a:bodyPr>
          <a:lstStyle/>
          <a:p>
            <a:pPr algn="r"/>
            <a:r>
              <a:rPr lang="en-US" sz="800" dirty="0">
                <a:solidFill>
                  <a:srgbClr val="54596A"/>
                </a:solidFill>
              </a:rPr>
              <a:t>© 2022 </a:t>
            </a:r>
            <a:r>
              <a:rPr lang="en-US" sz="800" dirty="0" err="1">
                <a:solidFill>
                  <a:srgbClr val="54596A"/>
                </a:solidFill>
              </a:rPr>
              <a:t>TPx</a:t>
            </a:r>
            <a:r>
              <a:rPr lang="en-US" sz="800" dirty="0">
                <a:solidFill>
                  <a:srgbClr val="54596A"/>
                </a:solidFill>
              </a:rPr>
              <a:t> Communications. Confidential Information.</a:t>
            </a:r>
          </a:p>
        </p:txBody>
      </p:sp>
    </p:spTree>
    <p:custDataLst>
      <p:tags r:id="rId1"/>
    </p:custDataLst>
    <p:extLst>
      <p:ext uri="{BB962C8B-B14F-4D97-AF65-F5344CB8AC3E}">
        <p14:creationId xmlns:p14="http://schemas.microsoft.com/office/powerpoint/2010/main" val="27314538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Numbered Section Divider - Gra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BF3AA82-BBCE-A946-7EF9-4E4F7FDB3623}"/>
              </a:ext>
            </a:extLst>
          </p:cNvPr>
          <p:cNvSpPr/>
          <p:nvPr userDrawn="1"/>
        </p:nvSpPr>
        <p:spPr>
          <a:xfrm>
            <a:off x="201706" y="231588"/>
            <a:ext cx="11788588" cy="6417235"/>
          </a:xfrm>
          <a:prstGeom prst="rect">
            <a:avLst/>
          </a:prstGeom>
          <a:solidFill>
            <a:srgbClr val="5E5E5F"/>
          </a:solidFill>
        </p:spPr>
        <p:txBody>
          <a:bodyPr vert="horz" lIns="274320" tIns="0" rIns="274320" bIns="0" rtlCol="0" anchor="ctr" anchorCtr="0">
            <a:noAutofit/>
          </a:bodyPr>
          <a:lstStyle/>
          <a:p>
            <a:pPr marL="914473" lvl="0">
              <a:lnSpc>
                <a:spcPct val="100000"/>
              </a:lnSpc>
              <a:spcBef>
                <a:spcPct val="0"/>
              </a:spcBef>
              <a:buNone/>
            </a:pPr>
            <a:endParaRPr lang="en-US" sz="3600" cap="all" baseline="0">
              <a:solidFill>
                <a:schemeClr val="bg1"/>
              </a:solidFill>
              <a:effectLst>
                <a:outerShdw blurRad="50800" dist="38100" dir="2700000" algn="tl" rotWithShape="0">
                  <a:prstClr val="black">
                    <a:alpha val="40000"/>
                  </a:prstClr>
                </a:outerShdw>
              </a:effectLst>
              <a:latin typeface="Oswald Regular" pitchFamily="2" charset="0"/>
              <a:ea typeface="+mj-ea"/>
              <a:cs typeface="Arial" panose="020B0604020202020204" pitchFamily="34" charset="0"/>
            </a:endParaRPr>
          </a:p>
        </p:txBody>
      </p:sp>
      <p:sp>
        <p:nvSpPr>
          <p:cNvPr id="7" name="Title 1">
            <a:extLst>
              <a:ext uri="{FF2B5EF4-FFF2-40B4-BE49-F238E27FC236}">
                <a16:creationId xmlns:a16="http://schemas.microsoft.com/office/drawing/2014/main" id="{E40F729A-28A7-9831-6313-8A69A066EE6E}"/>
              </a:ext>
            </a:extLst>
          </p:cNvPr>
          <p:cNvSpPr>
            <a:spLocks noGrp="1"/>
          </p:cNvSpPr>
          <p:nvPr>
            <p:ph type="title" hasCustomPrompt="1"/>
          </p:nvPr>
        </p:nvSpPr>
        <p:spPr>
          <a:xfrm>
            <a:off x="1471453" y="2629625"/>
            <a:ext cx="10121459" cy="905987"/>
          </a:xfrm>
          <a:prstGeom prst="rect">
            <a:avLst/>
          </a:prstGeom>
          <a:noFill/>
        </p:spPr>
        <p:txBody>
          <a:bodyPr lIns="0" rIns="0" anchor="ctr"/>
          <a:lstStyle>
            <a:lvl1pPr marL="0">
              <a:defRPr>
                <a:solidFill>
                  <a:schemeClr val="bg1"/>
                </a:solidFill>
                <a:effectLst/>
              </a:defRPr>
            </a:lvl1pPr>
          </a:lstStyle>
          <a:p>
            <a:r>
              <a:rPr lang="en-US" dirty="0"/>
              <a:t>Click to edit slide divider header</a:t>
            </a:r>
          </a:p>
        </p:txBody>
      </p:sp>
      <p:sp>
        <p:nvSpPr>
          <p:cNvPr id="9" name="Text Placeholder 15">
            <a:extLst>
              <a:ext uri="{FF2B5EF4-FFF2-40B4-BE49-F238E27FC236}">
                <a16:creationId xmlns:a16="http://schemas.microsoft.com/office/drawing/2014/main" id="{0DA0EEC2-9799-5321-54CE-B7527EC1472E}"/>
              </a:ext>
            </a:extLst>
          </p:cNvPr>
          <p:cNvSpPr>
            <a:spLocks noGrp="1"/>
          </p:cNvSpPr>
          <p:nvPr>
            <p:ph type="body" sz="quarter" idx="13" hasCustomPrompt="1"/>
          </p:nvPr>
        </p:nvSpPr>
        <p:spPr>
          <a:xfrm>
            <a:off x="1471453" y="3550329"/>
            <a:ext cx="10121459" cy="716187"/>
          </a:xfrm>
          <a:prstGeom prst="rect">
            <a:avLst/>
          </a:prstGeom>
        </p:spPr>
        <p:txBody>
          <a:bodyPr lIns="0" tIns="0" rIns="182880" bIns="0" anchor="ctr">
            <a:noAutofit/>
          </a:bodyPr>
          <a:lstStyle>
            <a:lvl1pPr marL="0" marR="0" indent="0" algn="l" defTabSz="914473" rtl="0" eaLnBrk="1" fontAlgn="auto" latinLnBrk="0" hangingPunct="1">
              <a:lnSpc>
                <a:spcPct val="100000"/>
              </a:lnSpc>
              <a:spcBef>
                <a:spcPts val="0"/>
              </a:spcBef>
              <a:spcAft>
                <a:spcPts val="0"/>
              </a:spcAft>
              <a:buClrTx/>
              <a:buSzTx/>
              <a:buFont typeface="Arial" panose="020B0604020202020204" pitchFamily="34" charset="0"/>
              <a:buNone/>
              <a:tabLst/>
              <a:defRPr sz="2800">
                <a:solidFill>
                  <a:schemeClr val="bg1"/>
                </a:solidFill>
                <a:effectLst/>
                <a:latin typeface="+mj-lt"/>
              </a:defRPr>
            </a:lvl1pPr>
          </a:lstStyle>
          <a:p>
            <a:pPr lvl="0"/>
            <a:r>
              <a:rPr lang="en-US" dirty="0"/>
              <a:t>Click to add subtitle</a:t>
            </a:r>
          </a:p>
        </p:txBody>
      </p:sp>
      <p:sp>
        <p:nvSpPr>
          <p:cNvPr id="10" name="Text Placeholder 7">
            <a:extLst>
              <a:ext uri="{FF2B5EF4-FFF2-40B4-BE49-F238E27FC236}">
                <a16:creationId xmlns:a16="http://schemas.microsoft.com/office/drawing/2014/main" id="{F1081DB1-FE59-3B5E-0D3E-0972E63B4588}"/>
              </a:ext>
            </a:extLst>
          </p:cNvPr>
          <p:cNvSpPr>
            <a:spLocks noGrp="1"/>
          </p:cNvSpPr>
          <p:nvPr>
            <p:ph type="body" sz="quarter" idx="14" hasCustomPrompt="1"/>
          </p:nvPr>
        </p:nvSpPr>
        <p:spPr>
          <a:xfrm>
            <a:off x="2" y="2591487"/>
            <a:ext cx="1271755" cy="1675029"/>
          </a:xfrm>
          <a:prstGeom prst="rect">
            <a:avLst/>
          </a:prstGeom>
          <a:solidFill>
            <a:srgbClr val="6FC055"/>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normAutofit/>
          </a:bodyPr>
          <a:lstStyle>
            <a:lvl1pPr>
              <a:defRPr lang="en-US" sz="4800" spc="-200" baseline="0" dirty="0">
                <a:solidFill>
                  <a:schemeClr val="lt1"/>
                </a:solidFill>
                <a:latin typeface="Roboto Black" panose="02000000000000000000" pitchFamily="2" charset="0"/>
                <a:ea typeface="Roboto Black" panose="02000000000000000000" pitchFamily="2" charset="0"/>
                <a:cs typeface="Roboto Black" panose="02000000000000000000" pitchFamily="2" charset="0"/>
              </a:defRPr>
            </a:lvl1pPr>
          </a:lstStyle>
          <a:p>
            <a:pPr lvl="0" algn="ctr"/>
            <a:r>
              <a:rPr lang="en-US" dirty="0"/>
              <a:t>1</a:t>
            </a:r>
          </a:p>
        </p:txBody>
      </p:sp>
      <p:pic>
        <p:nvPicPr>
          <p:cNvPr id="11" name="Picture 10" descr="Icon&#10;&#10;Description automatically generated">
            <a:extLst>
              <a:ext uri="{FF2B5EF4-FFF2-40B4-BE49-F238E27FC236}">
                <a16:creationId xmlns:a16="http://schemas.microsoft.com/office/drawing/2014/main" id="{F79A9FD9-5D44-C887-7B4A-42C5F329C6F1}"/>
              </a:ext>
            </a:extLst>
          </p:cNvPr>
          <p:cNvPicPr>
            <a:picLocks noChangeAspect="1"/>
          </p:cNvPicPr>
          <p:nvPr userDrawn="1"/>
        </p:nvPicPr>
        <p:blipFill>
          <a:blip r:embed="rId3" cstate="screen">
            <a:biLevel thresh="25000"/>
            <a:extLst>
              <a:ext uri="{28A0092B-C50C-407E-A947-70E740481C1C}">
                <a14:useLocalDpi xmlns:a14="http://schemas.microsoft.com/office/drawing/2010/main"/>
              </a:ext>
            </a:extLst>
          </a:blip>
          <a:stretch>
            <a:fillRect/>
          </a:stretch>
        </p:blipFill>
        <p:spPr>
          <a:xfrm>
            <a:off x="353124" y="6011851"/>
            <a:ext cx="1271755" cy="476908"/>
          </a:xfrm>
          <a:prstGeom prst="rect">
            <a:avLst/>
          </a:prstGeom>
        </p:spPr>
      </p:pic>
      <p:sp>
        <p:nvSpPr>
          <p:cNvPr id="8" name="TextBox 7">
            <a:extLst>
              <a:ext uri="{FF2B5EF4-FFF2-40B4-BE49-F238E27FC236}">
                <a16:creationId xmlns:a16="http://schemas.microsoft.com/office/drawing/2014/main" id="{49F5B251-805E-955B-2366-C5FDE193365E}"/>
              </a:ext>
            </a:extLst>
          </p:cNvPr>
          <p:cNvSpPr txBox="1"/>
          <p:nvPr userDrawn="1"/>
        </p:nvSpPr>
        <p:spPr>
          <a:xfrm>
            <a:off x="9562282" y="6159646"/>
            <a:ext cx="2579430" cy="434286"/>
          </a:xfrm>
          <a:prstGeom prst="rect">
            <a:avLst/>
          </a:prstGeom>
          <a:noFill/>
        </p:spPr>
        <p:txBody>
          <a:bodyPr wrap="square" rtlCol="0" anchor="ctr">
            <a:spAutoFit/>
          </a:bodyPr>
          <a:lstStyle/>
          <a:p>
            <a:pPr marL="0" marR="0" lvl="0" indent="0" algn="l" defTabSz="914467" rtl="0" eaLnBrk="1" fontAlgn="auto" latinLnBrk="0" hangingPunct="1">
              <a:lnSpc>
                <a:spcPct val="100000"/>
              </a:lnSpc>
              <a:spcBef>
                <a:spcPts val="0"/>
              </a:spcBef>
              <a:spcAft>
                <a:spcPts val="0"/>
              </a:spcAft>
              <a:buClrTx/>
              <a:buSzTx/>
              <a:buFontTx/>
              <a:buNone/>
              <a:tabLst/>
              <a:defRPr/>
            </a:pPr>
            <a:r>
              <a:rPr lang="en-US" sz="2222" i="1" kern="1200" dirty="0">
                <a:solidFill>
                  <a:schemeClr val="bg1"/>
                </a:solidFill>
                <a:effectLst/>
                <a:latin typeface="+mj-lt"/>
                <a:ea typeface="+mn-ea"/>
                <a:cs typeface="Arial" panose="020B0604020202020204" pitchFamily="34" charset="0"/>
              </a:rPr>
              <a:t>Connect &amp; Protect</a:t>
            </a:r>
          </a:p>
        </p:txBody>
      </p:sp>
      <p:sp>
        <p:nvSpPr>
          <p:cNvPr id="2" name="TextBox 1">
            <a:extLst>
              <a:ext uri="{FF2B5EF4-FFF2-40B4-BE49-F238E27FC236}">
                <a16:creationId xmlns:a16="http://schemas.microsoft.com/office/drawing/2014/main" id="{EE46EAD4-0C9F-5587-9E1C-F9B287BF223E}"/>
              </a:ext>
            </a:extLst>
          </p:cNvPr>
          <p:cNvSpPr txBox="1"/>
          <p:nvPr userDrawn="1"/>
        </p:nvSpPr>
        <p:spPr>
          <a:xfrm>
            <a:off x="5835188" y="6642556"/>
            <a:ext cx="6230815" cy="215444"/>
          </a:xfrm>
          <a:prstGeom prst="rect">
            <a:avLst/>
          </a:prstGeom>
          <a:noFill/>
        </p:spPr>
        <p:txBody>
          <a:bodyPr wrap="square" rtlCol="0">
            <a:spAutoFit/>
          </a:bodyPr>
          <a:lstStyle/>
          <a:p>
            <a:pPr algn="r"/>
            <a:r>
              <a:rPr lang="en-US" sz="800" dirty="0">
                <a:solidFill>
                  <a:srgbClr val="54596A"/>
                </a:solidFill>
              </a:rPr>
              <a:t>© 2022 </a:t>
            </a:r>
            <a:r>
              <a:rPr lang="en-US" sz="800" dirty="0" err="1">
                <a:solidFill>
                  <a:srgbClr val="54596A"/>
                </a:solidFill>
              </a:rPr>
              <a:t>TPx</a:t>
            </a:r>
            <a:r>
              <a:rPr lang="en-US" sz="800" dirty="0">
                <a:solidFill>
                  <a:srgbClr val="54596A"/>
                </a:solidFill>
              </a:rPr>
              <a:t> Communications. Confidential Information.</a:t>
            </a:r>
          </a:p>
        </p:txBody>
      </p:sp>
    </p:spTree>
    <p:custDataLst>
      <p:tags r:id="rId1"/>
    </p:custDataLst>
    <p:extLst>
      <p:ext uri="{BB962C8B-B14F-4D97-AF65-F5344CB8AC3E}">
        <p14:creationId xmlns:p14="http://schemas.microsoft.com/office/powerpoint/2010/main" val="1837141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ection Divider Slide - Blue">
    <p:bg>
      <p:bgPr>
        <a:solidFill>
          <a:schemeClr val="bg1"/>
        </a:solidFill>
        <a:effectLst/>
      </p:bgPr>
    </p:bg>
    <p:spTree>
      <p:nvGrpSpPr>
        <p:cNvPr id="1" name=""/>
        <p:cNvGrpSpPr/>
        <p:nvPr/>
      </p:nvGrpSpPr>
      <p:grpSpPr>
        <a:xfrm>
          <a:off x="0" y="0"/>
          <a:ext cx="0" cy="0"/>
          <a:chOff x="0" y="0"/>
          <a:chExt cx="0" cy="0"/>
        </a:xfrm>
      </p:grpSpPr>
      <p:sp>
        <p:nvSpPr>
          <p:cNvPr id="10" name="Rectangle 1">
            <a:extLst>
              <a:ext uri="{FF2B5EF4-FFF2-40B4-BE49-F238E27FC236}">
                <a16:creationId xmlns:a16="http://schemas.microsoft.com/office/drawing/2014/main" id="{E156F289-F587-0535-45ED-10B9A651C28C}"/>
              </a:ext>
            </a:extLst>
          </p:cNvPr>
          <p:cNvSpPr/>
          <p:nvPr userDrawn="1"/>
        </p:nvSpPr>
        <p:spPr>
          <a:xfrm>
            <a:off x="0" y="1673903"/>
            <a:ext cx="10473764" cy="3489377"/>
          </a:xfrm>
          <a:custGeom>
            <a:avLst/>
            <a:gdLst>
              <a:gd name="connsiteX0" fmla="*/ 0 w 18852776"/>
              <a:gd name="connsiteY0" fmla="*/ 0 h 6280878"/>
              <a:gd name="connsiteX1" fmla="*/ 18852776 w 18852776"/>
              <a:gd name="connsiteY1" fmla="*/ 0 h 6280878"/>
              <a:gd name="connsiteX2" fmla="*/ 18852776 w 18852776"/>
              <a:gd name="connsiteY2" fmla="*/ 6280878 h 6280878"/>
              <a:gd name="connsiteX3" fmla="*/ 0 w 18852776"/>
              <a:gd name="connsiteY3" fmla="*/ 6280878 h 6280878"/>
              <a:gd name="connsiteX4" fmla="*/ 0 w 18852776"/>
              <a:gd name="connsiteY4" fmla="*/ 0 h 6280878"/>
              <a:gd name="connsiteX0" fmla="*/ 0 w 18852776"/>
              <a:gd name="connsiteY0" fmla="*/ 0 h 6280878"/>
              <a:gd name="connsiteX1" fmla="*/ 18852776 w 18852776"/>
              <a:gd name="connsiteY1" fmla="*/ 0 h 6280878"/>
              <a:gd name="connsiteX2" fmla="*/ 15087600 w 18852776"/>
              <a:gd name="connsiteY2" fmla="*/ 6280878 h 6280878"/>
              <a:gd name="connsiteX3" fmla="*/ 0 w 18852776"/>
              <a:gd name="connsiteY3" fmla="*/ 6280878 h 6280878"/>
              <a:gd name="connsiteX4" fmla="*/ 0 w 18852776"/>
              <a:gd name="connsiteY4" fmla="*/ 0 h 6280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52776" h="6280878">
                <a:moveTo>
                  <a:pt x="0" y="0"/>
                </a:moveTo>
                <a:lnTo>
                  <a:pt x="18852776" y="0"/>
                </a:lnTo>
                <a:lnTo>
                  <a:pt x="15087600" y="6280878"/>
                </a:lnTo>
                <a:lnTo>
                  <a:pt x="0" y="6280878"/>
                </a:lnTo>
                <a:lnTo>
                  <a:pt x="0" y="0"/>
                </a:lnTo>
                <a:close/>
              </a:path>
            </a:pathLst>
          </a:cu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2" name="Parallelogram 3">
            <a:extLst>
              <a:ext uri="{FF2B5EF4-FFF2-40B4-BE49-F238E27FC236}">
                <a16:creationId xmlns:a16="http://schemas.microsoft.com/office/drawing/2014/main" id="{1C082A5E-2F3B-6773-C24A-C084740ACAE0}"/>
              </a:ext>
            </a:extLst>
          </p:cNvPr>
          <p:cNvSpPr/>
          <p:nvPr userDrawn="1"/>
        </p:nvSpPr>
        <p:spPr>
          <a:xfrm>
            <a:off x="10072635" y="1673903"/>
            <a:ext cx="1647929" cy="1807541"/>
          </a:xfrm>
          <a:custGeom>
            <a:avLst/>
            <a:gdLst>
              <a:gd name="connsiteX0" fmla="*/ 0 w 2032000"/>
              <a:gd name="connsiteY0" fmla="*/ 11811000 h 11811000"/>
              <a:gd name="connsiteX1" fmla="*/ 508000 w 2032000"/>
              <a:gd name="connsiteY1" fmla="*/ 0 h 11811000"/>
              <a:gd name="connsiteX2" fmla="*/ 2032000 w 2032000"/>
              <a:gd name="connsiteY2" fmla="*/ 0 h 11811000"/>
              <a:gd name="connsiteX3" fmla="*/ 1524000 w 2032000"/>
              <a:gd name="connsiteY3" fmla="*/ 11811000 h 11811000"/>
              <a:gd name="connsiteX4" fmla="*/ 0 w 2032000"/>
              <a:gd name="connsiteY4" fmla="*/ 11811000 h 11811000"/>
              <a:gd name="connsiteX0" fmla="*/ 0 w 7645400"/>
              <a:gd name="connsiteY0" fmla="*/ 11811000 h 11811000"/>
              <a:gd name="connsiteX1" fmla="*/ 508000 w 7645400"/>
              <a:gd name="connsiteY1" fmla="*/ 0 h 11811000"/>
              <a:gd name="connsiteX2" fmla="*/ 7645400 w 7645400"/>
              <a:gd name="connsiteY2" fmla="*/ 990600 h 11811000"/>
              <a:gd name="connsiteX3" fmla="*/ 1524000 w 7645400"/>
              <a:gd name="connsiteY3" fmla="*/ 11811000 h 11811000"/>
              <a:gd name="connsiteX4" fmla="*/ 0 w 7645400"/>
              <a:gd name="connsiteY4" fmla="*/ 11811000 h 11811000"/>
              <a:gd name="connsiteX0" fmla="*/ 0 w 7645400"/>
              <a:gd name="connsiteY0" fmla="*/ 10896600 h 10896600"/>
              <a:gd name="connsiteX1" fmla="*/ 5969000 w 7645400"/>
              <a:gd name="connsiteY1" fmla="*/ 0 h 10896600"/>
              <a:gd name="connsiteX2" fmla="*/ 7645400 w 7645400"/>
              <a:gd name="connsiteY2" fmla="*/ 76200 h 10896600"/>
              <a:gd name="connsiteX3" fmla="*/ 1524000 w 7645400"/>
              <a:gd name="connsiteY3" fmla="*/ 10896600 h 10896600"/>
              <a:gd name="connsiteX4" fmla="*/ 0 w 7645400"/>
              <a:gd name="connsiteY4" fmla="*/ 10896600 h 10896600"/>
              <a:gd name="connsiteX0" fmla="*/ 0 w 7645400"/>
              <a:gd name="connsiteY0" fmla="*/ 10820400 h 10820400"/>
              <a:gd name="connsiteX1" fmla="*/ 5943600 w 7645400"/>
              <a:gd name="connsiteY1" fmla="*/ 0 h 10820400"/>
              <a:gd name="connsiteX2" fmla="*/ 7645400 w 7645400"/>
              <a:gd name="connsiteY2" fmla="*/ 0 h 10820400"/>
              <a:gd name="connsiteX3" fmla="*/ 1524000 w 7645400"/>
              <a:gd name="connsiteY3" fmla="*/ 10820400 h 10820400"/>
              <a:gd name="connsiteX4" fmla="*/ 0 w 7645400"/>
              <a:gd name="connsiteY4" fmla="*/ 10820400 h 10820400"/>
              <a:gd name="connsiteX0" fmla="*/ 0 w 7645400"/>
              <a:gd name="connsiteY0" fmla="*/ 10833847 h 10833847"/>
              <a:gd name="connsiteX1" fmla="*/ 6064623 w 7645400"/>
              <a:gd name="connsiteY1" fmla="*/ 0 h 10833847"/>
              <a:gd name="connsiteX2" fmla="*/ 7645400 w 7645400"/>
              <a:gd name="connsiteY2" fmla="*/ 13447 h 10833847"/>
              <a:gd name="connsiteX3" fmla="*/ 1524000 w 7645400"/>
              <a:gd name="connsiteY3" fmla="*/ 10833847 h 10833847"/>
              <a:gd name="connsiteX4" fmla="*/ 0 w 7645400"/>
              <a:gd name="connsiteY4" fmla="*/ 10833847 h 10833847"/>
              <a:gd name="connsiteX0" fmla="*/ 0 w 7658847"/>
              <a:gd name="connsiteY0" fmla="*/ 10833847 h 10833847"/>
              <a:gd name="connsiteX1" fmla="*/ 6064623 w 7658847"/>
              <a:gd name="connsiteY1" fmla="*/ 0 h 10833847"/>
              <a:gd name="connsiteX2" fmla="*/ 7658847 w 7658847"/>
              <a:gd name="connsiteY2" fmla="*/ 0 h 10833847"/>
              <a:gd name="connsiteX3" fmla="*/ 1524000 w 7658847"/>
              <a:gd name="connsiteY3" fmla="*/ 10833847 h 10833847"/>
              <a:gd name="connsiteX4" fmla="*/ 0 w 7658847"/>
              <a:gd name="connsiteY4" fmla="*/ 10833847 h 10833847"/>
              <a:gd name="connsiteX0" fmla="*/ 0 w 8519458"/>
              <a:gd name="connsiteY0" fmla="*/ 10833847 h 10833847"/>
              <a:gd name="connsiteX1" fmla="*/ 6064623 w 8519458"/>
              <a:gd name="connsiteY1" fmla="*/ 0 h 10833847"/>
              <a:gd name="connsiteX2" fmla="*/ 8519458 w 8519458"/>
              <a:gd name="connsiteY2" fmla="*/ 0 h 10833847"/>
              <a:gd name="connsiteX3" fmla="*/ 1524000 w 8519458"/>
              <a:gd name="connsiteY3" fmla="*/ 10833847 h 10833847"/>
              <a:gd name="connsiteX4" fmla="*/ 0 w 8519458"/>
              <a:gd name="connsiteY4" fmla="*/ 10833847 h 10833847"/>
              <a:gd name="connsiteX0" fmla="*/ 0 w 8519458"/>
              <a:gd name="connsiteY0" fmla="*/ 10833847 h 10833847"/>
              <a:gd name="connsiteX1" fmla="*/ 7167281 w 8519458"/>
              <a:gd name="connsiteY1" fmla="*/ 0 h 10833847"/>
              <a:gd name="connsiteX2" fmla="*/ 8519458 w 8519458"/>
              <a:gd name="connsiteY2" fmla="*/ 0 h 10833847"/>
              <a:gd name="connsiteX3" fmla="*/ 1524000 w 8519458"/>
              <a:gd name="connsiteY3" fmla="*/ 10833847 h 10833847"/>
              <a:gd name="connsiteX4" fmla="*/ 0 w 8519458"/>
              <a:gd name="connsiteY4" fmla="*/ 10833847 h 10833847"/>
              <a:gd name="connsiteX0" fmla="*/ 0 w 8344463"/>
              <a:gd name="connsiteY0" fmla="*/ 10845647 h 10845647"/>
              <a:gd name="connsiteX1" fmla="*/ 6992286 w 8344463"/>
              <a:gd name="connsiteY1" fmla="*/ 0 h 10845647"/>
              <a:gd name="connsiteX2" fmla="*/ 8344463 w 8344463"/>
              <a:gd name="connsiteY2" fmla="*/ 0 h 10845647"/>
              <a:gd name="connsiteX3" fmla="*/ 1349005 w 8344463"/>
              <a:gd name="connsiteY3" fmla="*/ 10833847 h 10845647"/>
              <a:gd name="connsiteX4" fmla="*/ 0 w 8344463"/>
              <a:gd name="connsiteY4" fmla="*/ 10845647 h 10845647"/>
              <a:gd name="connsiteX0" fmla="*/ 0 w 8344463"/>
              <a:gd name="connsiteY0" fmla="*/ 10845647 h 10845647"/>
              <a:gd name="connsiteX1" fmla="*/ 6992286 w 8344463"/>
              <a:gd name="connsiteY1" fmla="*/ 0 h 10845647"/>
              <a:gd name="connsiteX2" fmla="*/ 8344463 w 8344463"/>
              <a:gd name="connsiteY2" fmla="*/ 0 h 10845647"/>
              <a:gd name="connsiteX3" fmla="*/ 3179732 w 8344463"/>
              <a:gd name="connsiteY3" fmla="*/ 8013612 h 10845647"/>
              <a:gd name="connsiteX4" fmla="*/ 0 w 8344463"/>
              <a:gd name="connsiteY4" fmla="*/ 10845647 h 10845647"/>
              <a:gd name="connsiteX0" fmla="*/ 0 w 6527198"/>
              <a:gd name="connsiteY0" fmla="*/ 8025412 h 8025412"/>
              <a:gd name="connsiteX1" fmla="*/ 5175021 w 6527198"/>
              <a:gd name="connsiteY1" fmla="*/ 0 h 8025412"/>
              <a:gd name="connsiteX2" fmla="*/ 6527198 w 6527198"/>
              <a:gd name="connsiteY2" fmla="*/ 0 h 8025412"/>
              <a:gd name="connsiteX3" fmla="*/ 1362467 w 6527198"/>
              <a:gd name="connsiteY3" fmla="*/ 8013612 h 8025412"/>
              <a:gd name="connsiteX4" fmla="*/ 0 w 6527198"/>
              <a:gd name="connsiteY4" fmla="*/ 8025412 h 8025412"/>
              <a:gd name="connsiteX0" fmla="*/ 0 w 6486815"/>
              <a:gd name="connsiteY0" fmla="*/ 8001812 h 8013612"/>
              <a:gd name="connsiteX1" fmla="*/ 5134638 w 6486815"/>
              <a:gd name="connsiteY1" fmla="*/ 0 h 8013612"/>
              <a:gd name="connsiteX2" fmla="*/ 6486815 w 6486815"/>
              <a:gd name="connsiteY2" fmla="*/ 0 h 8013612"/>
              <a:gd name="connsiteX3" fmla="*/ 1322084 w 6486815"/>
              <a:gd name="connsiteY3" fmla="*/ 8013612 h 8013612"/>
              <a:gd name="connsiteX4" fmla="*/ 0 w 6486815"/>
              <a:gd name="connsiteY4" fmla="*/ 8001812 h 8013612"/>
              <a:gd name="connsiteX0" fmla="*/ 0 w 6513737"/>
              <a:gd name="connsiteY0" fmla="*/ 8001812 h 8013612"/>
              <a:gd name="connsiteX1" fmla="*/ 5161560 w 6513737"/>
              <a:gd name="connsiteY1" fmla="*/ 0 h 8013612"/>
              <a:gd name="connsiteX2" fmla="*/ 6513737 w 6513737"/>
              <a:gd name="connsiteY2" fmla="*/ 0 h 8013612"/>
              <a:gd name="connsiteX3" fmla="*/ 1349006 w 6513737"/>
              <a:gd name="connsiteY3" fmla="*/ 8013612 h 8013612"/>
              <a:gd name="connsiteX4" fmla="*/ 0 w 6513737"/>
              <a:gd name="connsiteY4" fmla="*/ 8001812 h 8013612"/>
              <a:gd name="connsiteX0" fmla="*/ 0 w 6513737"/>
              <a:gd name="connsiteY0" fmla="*/ 8001812 h 8001812"/>
              <a:gd name="connsiteX1" fmla="*/ 5161560 w 6513737"/>
              <a:gd name="connsiteY1" fmla="*/ 0 h 8001812"/>
              <a:gd name="connsiteX2" fmla="*/ 6513737 w 6513737"/>
              <a:gd name="connsiteY2" fmla="*/ 0 h 8001812"/>
              <a:gd name="connsiteX3" fmla="*/ 2897047 w 6513737"/>
              <a:gd name="connsiteY3" fmla="*/ 5606382 h 8001812"/>
              <a:gd name="connsiteX4" fmla="*/ 0 w 6513737"/>
              <a:gd name="connsiteY4" fmla="*/ 8001812 h 8001812"/>
              <a:gd name="connsiteX0" fmla="*/ 0 w 4952235"/>
              <a:gd name="connsiteY0" fmla="*/ 5594582 h 5606382"/>
              <a:gd name="connsiteX1" fmla="*/ 3600058 w 4952235"/>
              <a:gd name="connsiteY1" fmla="*/ 0 h 5606382"/>
              <a:gd name="connsiteX2" fmla="*/ 4952235 w 4952235"/>
              <a:gd name="connsiteY2" fmla="*/ 0 h 5606382"/>
              <a:gd name="connsiteX3" fmla="*/ 1335545 w 4952235"/>
              <a:gd name="connsiteY3" fmla="*/ 5606382 h 5606382"/>
              <a:gd name="connsiteX4" fmla="*/ 0 w 4952235"/>
              <a:gd name="connsiteY4" fmla="*/ 5594582 h 5606382"/>
              <a:gd name="connsiteX0" fmla="*/ 0 w 4992618"/>
              <a:gd name="connsiteY0" fmla="*/ 5618182 h 5618182"/>
              <a:gd name="connsiteX1" fmla="*/ 3640441 w 4992618"/>
              <a:gd name="connsiteY1" fmla="*/ 0 h 5618182"/>
              <a:gd name="connsiteX2" fmla="*/ 4992618 w 4992618"/>
              <a:gd name="connsiteY2" fmla="*/ 0 h 5618182"/>
              <a:gd name="connsiteX3" fmla="*/ 1375928 w 4992618"/>
              <a:gd name="connsiteY3" fmla="*/ 5606382 h 5618182"/>
              <a:gd name="connsiteX4" fmla="*/ 0 w 4992618"/>
              <a:gd name="connsiteY4" fmla="*/ 5618182 h 5618182"/>
              <a:gd name="connsiteX0" fmla="*/ 0 w 4992618"/>
              <a:gd name="connsiteY0" fmla="*/ 5618182 h 5618182"/>
              <a:gd name="connsiteX1" fmla="*/ 3592264 w 4992618"/>
              <a:gd name="connsiteY1" fmla="*/ 0 h 5618182"/>
              <a:gd name="connsiteX2" fmla="*/ 4992618 w 4992618"/>
              <a:gd name="connsiteY2" fmla="*/ 0 h 5618182"/>
              <a:gd name="connsiteX3" fmla="*/ 1375928 w 4992618"/>
              <a:gd name="connsiteY3" fmla="*/ 5606382 h 5618182"/>
              <a:gd name="connsiteX4" fmla="*/ 0 w 4992618"/>
              <a:gd name="connsiteY4" fmla="*/ 5618182 h 5618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2618" h="5618182">
                <a:moveTo>
                  <a:pt x="0" y="5618182"/>
                </a:moveTo>
                <a:lnTo>
                  <a:pt x="3592264" y="0"/>
                </a:lnTo>
                <a:lnTo>
                  <a:pt x="4992618" y="0"/>
                </a:lnTo>
                <a:lnTo>
                  <a:pt x="1375928" y="5606382"/>
                </a:lnTo>
                <a:lnTo>
                  <a:pt x="0" y="5618182"/>
                </a:lnTo>
                <a:close/>
              </a:path>
            </a:pathLst>
          </a:custGeom>
          <a:solidFill>
            <a:srgbClr val="6FC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3" name="Parallelogram 3">
            <a:extLst>
              <a:ext uri="{FF2B5EF4-FFF2-40B4-BE49-F238E27FC236}">
                <a16:creationId xmlns:a16="http://schemas.microsoft.com/office/drawing/2014/main" id="{5EE77E00-E0DC-16E7-3C11-D8782FFBD358}"/>
              </a:ext>
            </a:extLst>
          </p:cNvPr>
          <p:cNvSpPr/>
          <p:nvPr userDrawn="1"/>
        </p:nvSpPr>
        <p:spPr>
          <a:xfrm>
            <a:off x="9151327" y="1673903"/>
            <a:ext cx="2150010" cy="2578224"/>
          </a:xfrm>
          <a:custGeom>
            <a:avLst/>
            <a:gdLst>
              <a:gd name="connsiteX0" fmla="*/ 0 w 2032000"/>
              <a:gd name="connsiteY0" fmla="*/ 11811000 h 11811000"/>
              <a:gd name="connsiteX1" fmla="*/ 508000 w 2032000"/>
              <a:gd name="connsiteY1" fmla="*/ 0 h 11811000"/>
              <a:gd name="connsiteX2" fmla="*/ 2032000 w 2032000"/>
              <a:gd name="connsiteY2" fmla="*/ 0 h 11811000"/>
              <a:gd name="connsiteX3" fmla="*/ 1524000 w 2032000"/>
              <a:gd name="connsiteY3" fmla="*/ 11811000 h 11811000"/>
              <a:gd name="connsiteX4" fmla="*/ 0 w 2032000"/>
              <a:gd name="connsiteY4" fmla="*/ 11811000 h 11811000"/>
              <a:gd name="connsiteX0" fmla="*/ 0 w 7645400"/>
              <a:gd name="connsiteY0" fmla="*/ 11811000 h 11811000"/>
              <a:gd name="connsiteX1" fmla="*/ 508000 w 7645400"/>
              <a:gd name="connsiteY1" fmla="*/ 0 h 11811000"/>
              <a:gd name="connsiteX2" fmla="*/ 7645400 w 7645400"/>
              <a:gd name="connsiteY2" fmla="*/ 990600 h 11811000"/>
              <a:gd name="connsiteX3" fmla="*/ 1524000 w 7645400"/>
              <a:gd name="connsiteY3" fmla="*/ 11811000 h 11811000"/>
              <a:gd name="connsiteX4" fmla="*/ 0 w 7645400"/>
              <a:gd name="connsiteY4" fmla="*/ 11811000 h 11811000"/>
              <a:gd name="connsiteX0" fmla="*/ 0 w 7645400"/>
              <a:gd name="connsiteY0" fmla="*/ 10896600 h 10896600"/>
              <a:gd name="connsiteX1" fmla="*/ 5969000 w 7645400"/>
              <a:gd name="connsiteY1" fmla="*/ 0 h 10896600"/>
              <a:gd name="connsiteX2" fmla="*/ 7645400 w 7645400"/>
              <a:gd name="connsiteY2" fmla="*/ 76200 h 10896600"/>
              <a:gd name="connsiteX3" fmla="*/ 1524000 w 7645400"/>
              <a:gd name="connsiteY3" fmla="*/ 10896600 h 10896600"/>
              <a:gd name="connsiteX4" fmla="*/ 0 w 7645400"/>
              <a:gd name="connsiteY4" fmla="*/ 10896600 h 10896600"/>
              <a:gd name="connsiteX0" fmla="*/ 0 w 7645400"/>
              <a:gd name="connsiteY0" fmla="*/ 10820400 h 10820400"/>
              <a:gd name="connsiteX1" fmla="*/ 5943600 w 7645400"/>
              <a:gd name="connsiteY1" fmla="*/ 0 h 10820400"/>
              <a:gd name="connsiteX2" fmla="*/ 7645400 w 7645400"/>
              <a:gd name="connsiteY2" fmla="*/ 0 h 10820400"/>
              <a:gd name="connsiteX3" fmla="*/ 1524000 w 7645400"/>
              <a:gd name="connsiteY3" fmla="*/ 10820400 h 10820400"/>
              <a:gd name="connsiteX4" fmla="*/ 0 w 7645400"/>
              <a:gd name="connsiteY4" fmla="*/ 10820400 h 10820400"/>
              <a:gd name="connsiteX0" fmla="*/ 0 w 7645400"/>
              <a:gd name="connsiteY0" fmla="*/ 10833847 h 10833847"/>
              <a:gd name="connsiteX1" fmla="*/ 6064623 w 7645400"/>
              <a:gd name="connsiteY1" fmla="*/ 0 h 10833847"/>
              <a:gd name="connsiteX2" fmla="*/ 7645400 w 7645400"/>
              <a:gd name="connsiteY2" fmla="*/ 13447 h 10833847"/>
              <a:gd name="connsiteX3" fmla="*/ 1524000 w 7645400"/>
              <a:gd name="connsiteY3" fmla="*/ 10833847 h 10833847"/>
              <a:gd name="connsiteX4" fmla="*/ 0 w 7645400"/>
              <a:gd name="connsiteY4" fmla="*/ 10833847 h 10833847"/>
              <a:gd name="connsiteX0" fmla="*/ 0 w 7658847"/>
              <a:gd name="connsiteY0" fmla="*/ 10833847 h 10833847"/>
              <a:gd name="connsiteX1" fmla="*/ 6064623 w 7658847"/>
              <a:gd name="connsiteY1" fmla="*/ 0 h 10833847"/>
              <a:gd name="connsiteX2" fmla="*/ 7658847 w 7658847"/>
              <a:gd name="connsiteY2" fmla="*/ 0 h 10833847"/>
              <a:gd name="connsiteX3" fmla="*/ 1524000 w 7658847"/>
              <a:gd name="connsiteY3" fmla="*/ 10833847 h 10833847"/>
              <a:gd name="connsiteX4" fmla="*/ 0 w 7658847"/>
              <a:gd name="connsiteY4" fmla="*/ 10833847 h 10833847"/>
              <a:gd name="connsiteX0" fmla="*/ 0 w 8519458"/>
              <a:gd name="connsiteY0" fmla="*/ 10833847 h 10833847"/>
              <a:gd name="connsiteX1" fmla="*/ 6064623 w 8519458"/>
              <a:gd name="connsiteY1" fmla="*/ 0 h 10833847"/>
              <a:gd name="connsiteX2" fmla="*/ 8519458 w 8519458"/>
              <a:gd name="connsiteY2" fmla="*/ 0 h 10833847"/>
              <a:gd name="connsiteX3" fmla="*/ 1524000 w 8519458"/>
              <a:gd name="connsiteY3" fmla="*/ 10833847 h 10833847"/>
              <a:gd name="connsiteX4" fmla="*/ 0 w 8519458"/>
              <a:gd name="connsiteY4" fmla="*/ 10833847 h 10833847"/>
              <a:gd name="connsiteX0" fmla="*/ 0 w 8519458"/>
              <a:gd name="connsiteY0" fmla="*/ 10833847 h 10833847"/>
              <a:gd name="connsiteX1" fmla="*/ 7167281 w 8519458"/>
              <a:gd name="connsiteY1" fmla="*/ 0 h 10833847"/>
              <a:gd name="connsiteX2" fmla="*/ 8519458 w 8519458"/>
              <a:gd name="connsiteY2" fmla="*/ 0 h 10833847"/>
              <a:gd name="connsiteX3" fmla="*/ 1524000 w 8519458"/>
              <a:gd name="connsiteY3" fmla="*/ 10833847 h 10833847"/>
              <a:gd name="connsiteX4" fmla="*/ 0 w 8519458"/>
              <a:gd name="connsiteY4" fmla="*/ 10833847 h 10833847"/>
              <a:gd name="connsiteX0" fmla="*/ 0 w 8344463"/>
              <a:gd name="connsiteY0" fmla="*/ 10845647 h 10845647"/>
              <a:gd name="connsiteX1" fmla="*/ 6992286 w 8344463"/>
              <a:gd name="connsiteY1" fmla="*/ 0 h 10845647"/>
              <a:gd name="connsiteX2" fmla="*/ 8344463 w 8344463"/>
              <a:gd name="connsiteY2" fmla="*/ 0 h 10845647"/>
              <a:gd name="connsiteX3" fmla="*/ 1349005 w 8344463"/>
              <a:gd name="connsiteY3" fmla="*/ 10833847 h 10845647"/>
              <a:gd name="connsiteX4" fmla="*/ 0 w 8344463"/>
              <a:gd name="connsiteY4" fmla="*/ 10845647 h 10845647"/>
              <a:gd name="connsiteX0" fmla="*/ 0 w 8344463"/>
              <a:gd name="connsiteY0" fmla="*/ 10845647 h 10845647"/>
              <a:gd name="connsiteX1" fmla="*/ 6992286 w 8344463"/>
              <a:gd name="connsiteY1" fmla="*/ 0 h 10845647"/>
              <a:gd name="connsiteX2" fmla="*/ 8344463 w 8344463"/>
              <a:gd name="connsiteY2" fmla="*/ 0 h 10845647"/>
              <a:gd name="connsiteX3" fmla="*/ 3179732 w 8344463"/>
              <a:gd name="connsiteY3" fmla="*/ 8013612 h 10845647"/>
              <a:gd name="connsiteX4" fmla="*/ 0 w 8344463"/>
              <a:gd name="connsiteY4" fmla="*/ 10845647 h 10845647"/>
              <a:gd name="connsiteX0" fmla="*/ 0 w 6527198"/>
              <a:gd name="connsiteY0" fmla="*/ 8025412 h 8025412"/>
              <a:gd name="connsiteX1" fmla="*/ 5175021 w 6527198"/>
              <a:gd name="connsiteY1" fmla="*/ 0 h 8025412"/>
              <a:gd name="connsiteX2" fmla="*/ 6527198 w 6527198"/>
              <a:gd name="connsiteY2" fmla="*/ 0 h 8025412"/>
              <a:gd name="connsiteX3" fmla="*/ 1362467 w 6527198"/>
              <a:gd name="connsiteY3" fmla="*/ 8013612 h 8025412"/>
              <a:gd name="connsiteX4" fmla="*/ 0 w 6527198"/>
              <a:gd name="connsiteY4" fmla="*/ 8025412 h 8025412"/>
              <a:gd name="connsiteX0" fmla="*/ 0 w 6486815"/>
              <a:gd name="connsiteY0" fmla="*/ 8001812 h 8013612"/>
              <a:gd name="connsiteX1" fmla="*/ 5134638 w 6486815"/>
              <a:gd name="connsiteY1" fmla="*/ 0 h 8013612"/>
              <a:gd name="connsiteX2" fmla="*/ 6486815 w 6486815"/>
              <a:gd name="connsiteY2" fmla="*/ 0 h 8013612"/>
              <a:gd name="connsiteX3" fmla="*/ 1322084 w 6486815"/>
              <a:gd name="connsiteY3" fmla="*/ 8013612 h 8013612"/>
              <a:gd name="connsiteX4" fmla="*/ 0 w 6486815"/>
              <a:gd name="connsiteY4" fmla="*/ 8001812 h 8013612"/>
              <a:gd name="connsiteX0" fmla="*/ 0 w 6513737"/>
              <a:gd name="connsiteY0" fmla="*/ 8001812 h 8013612"/>
              <a:gd name="connsiteX1" fmla="*/ 5161560 w 6513737"/>
              <a:gd name="connsiteY1" fmla="*/ 0 h 8013612"/>
              <a:gd name="connsiteX2" fmla="*/ 6513737 w 6513737"/>
              <a:gd name="connsiteY2" fmla="*/ 0 h 8013612"/>
              <a:gd name="connsiteX3" fmla="*/ 1349006 w 6513737"/>
              <a:gd name="connsiteY3" fmla="*/ 8013612 h 8013612"/>
              <a:gd name="connsiteX4" fmla="*/ 0 w 6513737"/>
              <a:gd name="connsiteY4" fmla="*/ 8001812 h 8013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3737" h="8013612">
                <a:moveTo>
                  <a:pt x="0" y="8001812"/>
                </a:moveTo>
                <a:lnTo>
                  <a:pt x="5161560" y="0"/>
                </a:lnTo>
                <a:lnTo>
                  <a:pt x="6513737" y="0"/>
                </a:lnTo>
                <a:lnTo>
                  <a:pt x="1349006" y="8013612"/>
                </a:lnTo>
                <a:lnTo>
                  <a:pt x="0" y="8001812"/>
                </a:lnTo>
                <a:close/>
              </a:path>
            </a:pathLst>
          </a:custGeom>
          <a:solidFill>
            <a:srgbClr val="045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6" name="Parallelogram 3">
            <a:extLst>
              <a:ext uri="{FF2B5EF4-FFF2-40B4-BE49-F238E27FC236}">
                <a16:creationId xmlns:a16="http://schemas.microsoft.com/office/drawing/2014/main" id="{9FA4025D-F0B3-60B6-FC97-9342CBE9A94E}"/>
              </a:ext>
            </a:extLst>
          </p:cNvPr>
          <p:cNvSpPr/>
          <p:nvPr userDrawn="1"/>
        </p:nvSpPr>
        <p:spPr>
          <a:xfrm>
            <a:off x="8142316" y="1673903"/>
            <a:ext cx="2754283" cy="3489377"/>
          </a:xfrm>
          <a:custGeom>
            <a:avLst/>
            <a:gdLst>
              <a:gd name="connsiteX0" fmla="*/ 0 w 2032000"/>
              <a:gd name="connsiteY0" fmla="*/ 11811000 h 11811000"/>
              <a:gd name="connsiteX1" fmla="*/ 508000 w 2032000"/>
              <a:gd name="connsiteY1" fmla="*/ 0 h 11811000"/>
              <a:gd name="connsiteX2" fmla="*/ 2032000 w 2032000"/>
              <a:gd name="connsiteY2" fmla="*/ 0 h 11811000"/>
              <a:gd name="connsiteX3" fmla="*/ 1524000 w 2032000"/>
              <a:gd name="connsiteY3" fmla="*/ 11811000 h 11811000"/>
              <a:gd name="connsiteX4" fmla="*/ 0 w 2032000"/>
              <a:gd name="connsiteY4" fmla="*/ 11811000 h 11811000"/>
              <a:gd name="connsiteX0" fmla="*/ 0 w 7645400"/>
              <a:gd name="connsiteY0" fmla="*/ 11811000 h 11811000"/>
              <a:gd name="connsiteX1" fmla="*/ 508000 w 7645400"/>
              <a:gd name="connsiteY1" fmla="*/ 0 h 11811000"/>
              <a:gd name="connsiteX2" fmla="*/ 7645400 w 7645400"/>
              <a:gd name="connsiteY2" fmla="*/ 990600 h 11811000"/>
              <a:gd name="connsiteX3" fmla="*/ 1524000 w 7645400"/>
              <a:gd name="connsiteY3" fmla="*/ 11811000 h 11811000"/>
              <a:gd name="connsiteX4" fmla="*/ 0 w 7645400"/>
              <a:gd name="connsiteY4" fmla="*/ 11811000 h 11811000"/>
              <a:gd name="connsiteX0" fmla="*/ 0 w 7645400"/>
              <a:gd name="connsiteY0" fmla="*/ 10896600 h 10896600"/>
              <a:gd name="connsiteX1" fmla="*/ 5969000 w 7645400"/>
              <a:gd name="connsiteY1" fmla="*/ 0 h 10896600"/>
              <a:gd name="connsiteX2" fmla="*/ 7645400 w 7645400"/>
              <a:gd name="connsiteY2" fmla="*/ 76200 h 10896600"/>
              <a:gd name="connsiteX3" fmla="*/ 1524000 w 7645400"/>
              <a:gd name="connsiteY3" fmla="*/ 10896600 h 10896600"/>
              <a:gd name="connsiteX4" fmla="*/ 0 w 7645400"/>
              <a:gd name="connsiteY4" fmla="*/ 10896600 h 10896600"/>
              <a:gd name="connsiteX0" fmla="*/ 0 w 7645400"/>
              <a:gd name="connsiteY0" fmla="*/ 10820400 h 10820400"/>
              <a:gd name="connsiteX1" fmla="*/ 5943600 w 7645400"/>
              <a:gd name="connsiteY1" fmla="*/ 0 h 10820400"/>
              <a:gd name="connsiteX2" fmla="*/ 7645400 w 7645400"/>
              <a:gd name="connsiteY2" fmla="*/ 0 h 10820400"/>
              <a:gd name="connsiteX3" fmla="*/ 1524000 w 7645400"/>
              <a:gd name="connsiteY3" fmla="*/ 10820400 h 10820400"/>
              <a:gd name="connsiteX4" fmla="*/ 0 w 7645400"/>
              <a:gd name="connsiteY4" fmla="*/ 10820400 h 10820400"/>
              <a:gd name="connsiteX0" fmla="*/ 0 w 7645400"/>
              <a:gd name="connsiteY0" fmla="*/ 10833847 h 10833847"/>
              <a:gd name="connsiteX1" fmla="*/ 6064623 w 7645400"/>
              <a:gd name="connsiteY1" fmla="*/ 0 h 10833847"/>
              <a:gd name="connsiteX2" fmla="*/ 7645400 w 7645400"/>
              <a:gd name="connsiteY2" fmla="*/ 13447 h 10833847"/>
              <a:gd name="connsiteX3" fmla="*/ 1524000 w 7645400"/>
              <a:gd name="connsiteY3" fmla="*/ 10833847 h 10833847"/>
              <a:gd name="connsiteX4" fmla="*/ 0 w 7645400"/>
              <a:gd name="connsiteY4" fmla="*/ 10833847 h 10833847"/>
              <a:gd name="connsiteX0" fmla="*/ 0 w 7658847"/>
              <a:gd name="connsiteY0" fmla="*/ 10833847 h 10833847"/>
              <a:gd name="connsiteX1" fmla="*/ 6064623 w 7658847"/>
              <a:gd name="connsiteY1" fmla="*/ 0 h 10833847"/>
              <a:gd name="connsiteX2" fmla="*/ 7658847 w 7658847"/>
              <a:gd name="connsiteY2" fmla="*/ 0 h 10833847"/>
              <a:gd name="connsiteX3" fmla="*/ 1524000 w 7658847"/>
              <a:gd name="connsiteY3" fmla="*/ 10833847 h 10833847"/>
              <a:gd name="connsiteX4" fmla="*/ 0 w 7658847"/>
              <a:gd name="connsiteY4" fmla="*/ 10833847 h 10833847"/>
              <a:gd name="connsiteX0" fmla="*/ 0 w 8519458"/>
              <a:gd name="connsiteY0" fmla="*/ 10833847 h 10833847"/>
              <a:gd name="connsiteX1" fmla="*/ 6064623 w 8519458"/>
              <a:gd name="connsiteY1" fmla="*/ 0 h 10833847"/>
              <a:gd name="connsiteX2" fmla="*/ 8519458 w 8519458"/>
              <a:gd name="connsiteY2" fmla="*/ 0 h 10833847"/>
              <a:gd name="connsiteX3" fmla="*/ 1524000 w 8519458"/>
              <a:gd name="connsiteY3" fmla="*/ 10833847 h 10833847"/>
              <a:gd name="connsiteX4" fmla="*/ 0 w 8519458"/>
              <a:gd name="connsiteY4" fmla="*/ 10833847 h 10833847"/>
              <a:gd name="connsiteX0" fmla="*/ 0 w 8519458"/>
              <a:gd name="connsiteY0" fmla="*/ 10833847 h 10833847"/>
              <a:gd name="connsiteX1" fmla="*/ 7167281 w 8519458"/>
              <a:gd name="connsiteY1" fmla="*/ 0 h 10833847"/>
              <a:gd name="connsiteX2" fmla="*/ 8519458 w 8519458"/>
              <a:gd name="connsiteY2" fmla="*/ 0 h 10833847"/>
              <a:gd name="connsiteX3" fmla="*/ 1524000 w 8519458"/>
              <a:gd name="connsiteY3" fmla="*/ 10833847 h 10833847"/>
              <a:gd name="connsiteX4" fmla="*/ 0 w 8519458"/>
              <a:gd name="connsiteY4" fmla="*/ 10833847 h 10833847"/>
              <a:gd name="connsiteX0" fmla="*/ 0 w 8344463"/>
              <a:gd name="connsiteY0" fmla="*/ 10845647 h 10845647"/>
              <a:gd name="connsiteX1" fmla="*/ 6992286 w 8344463"/>
              <a:gd name="connsiteY1" fmla="*/ 0 h 10845647"/>
              <a:gd name="connsiteX2" fmla="*/ 8344463 w 8344463"/>
              <a:gd name="connsiteY2" fmla="*/ 0 h 10845647"/>
              <a:gd name="connsiteX3" fmla="*/ 1349005 w 8344463"/>
              <a:gd name="connsiteY3" fmla="*/ 10833847 h 10845647"/>
              <a:gd name="connsiteX4" fmla="*/ 0 w 8344463"/>
              <a:gd name="connsiteY4" fmla="*/ 10845647 h 10845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4463" h="10845647">
                <a:moveTo>
                  <a:pt x="0" y="10845647"/>
                </a:moveTo>
                <a:lnTo>
                  <a:pt x="6992286" y="0"/>
                </a:lnTo>
                <a:lnTo>
                  <a:pt x="8344463" y="0"/>
                </a:lnTo>
                <a:lnTo>
                  <a:pt x="1349005" y="10833847"/>
                </a:lnTo>
                <a:lnTo>
                  <a:pt x="0" y="10845647"/>
                </a:lnTo>
                <a:close/>
              </a:path>
            </a:pathLst>
          </a:custGeom>
          <a:solidFill>
            <a:srgbClr val="03A0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7" name="Title 1">
            <a:extLst>
              <a:ext uri="{FF2B5EF4-FFF2-40B4-BE49-F238E27FC236}">
                <a16:creationId xmlns:a16="http://schemas.microsoft.com/office/drawing/2014/main" id="{962552C0-E425-5C96-2B21-9D81F6B64B2A}"/>
              </a:ext>
            </a:extLst>
          </p:cNvPr>
          <p:cNvSpPr>
            <a:spLocks noGrp="1"/>
          </p:cNvSpPr>
          <p:nvPr>
            <p:ph type="title" hasCustomPrompt="1"/>
          </p:nvPr>
        </p:nvSpPr>
        <p:spPr>
          <a:xfrm>
            <a:off x="178245" y="2976007"/>
            <a:ext cx="9195508" cy="905987"/>
          </a:xfrm>
          <a:prstGeom prst="rect">
            <a:avLst/>
          </a:prstGeom>
          <a:noFill/>
        </p:spPr>
        <p:txBody>
          <a:bodyPr lIns="0" rIns="0" anchor="ctr"/>
          <a:lstStyle>
            <a:lvl1pPr marL="0">
              <a:defRPr>
                <a:solidFill>
                  <a:schemeClr val="bg1"/>
                </a:solidFill>
                <a:effectLst/>
              </a:defRPr>
            </a:lvl1pPr>
          </a:lstStyle>
          <a:p>
            <a:r>
              <a:rPr lang="en-US" dirty="0"/>
              <a:t>Click to edit slide divider header</a:t>
            </a:r>
          </a:p>
        </p:txBody>
      </p:sp>
      <p:sp>
        <p:nvSpPr>
          <p:cNvPr id="8" name="TextBox 7">
            <a:extLst>
              <a:ext uri="{FF2B5EF4-FFF2-40B4-BE49-F238E27FC236}">
                <a16:creationId xmlns:a16="http://schemas.microsoft.com/office/drawing/2014/main" id="{08D9986C-501B-2B81-E567-4830B183C71C}"/>
              </a:ext>
            </a:extLst>
          </p:cNvPr>
          <p:cNvSpPr txBox="1"/>
          <p:nvPr userDrawn="1"/>
        </p:nvSpPr>
        <p:spPr>
          <a:xfrm>
            <a:off x="150519" y="6359059"/>
            <a:ext cx="5108222" cy="434286"/>
          </a:xfrm>
          <a:prstGeom prst="rect">
            <a:avLst/>
          </a:prstGeom>
          <a:noFill/>
        </p:spPr>
        <p:txBody>
          <a:bodyPr wrap="square" rtlCol="0" anchor="ctr">
            <a:spAutoFit/>
          </a:bodyPr>
          <a:lstStyle/>
          <a:p>
            <a:pPr marL="0" marR="0" lvl="0" indent="0" algn="l" defTabSz="914467" rtl="0" eaLnBrk="1" fontAlgn="auto" latinLnBrk="0" hangingPunct="1">
              <a:lnSpc>
                <a:spcPct val="100000"/>
              </a:lnSpc>
              <a:spcBef>
                <a:spcPts val="0"/>
              </a:spcBef>
              <a:spcAft>
                <a:spcPts val="0"/>
              </a:spcAft>
              <a:buClrTx/>
              <a:buSzTx/>
              <a:buFontTx/>
              <a:buNone/>
              <a:tabLst/>
              <a:defRPr/>
            </a:pPr>
            <a:r>
              <a:rPr lang="en-US" sz="2222" i="1" kern="1200" dirty="0">
                <a:solidFill>
                  <a:srgbClr val="595959"/>
                </a:solidFill>
                <a:effectLst/>
                <a:latin typeface="+mj-lt"/>
                <a:ea typeface="+mn-ea"/>
                <a:cs typeface="Arial" panose="020B0604020202020204" pitchFamily="34" charset="0"/>
              </a:rPr>
              <a:t>Connect &amp; Protect</a:t>
            </a:r>
          </a:p>
        </p:txBody>
      </p:sp>
      <p:sp>
        <p:nvSpPr>
          <p:cNvPr id="2" name="TextBox 1">
            <a:extLst>
              <a:ext uri="{FF2B5EF4-FFF2-40B4-BE49-F238E27FC236}">
                <a16:creationId xmlns:a16="http://schemas.microsoft.com/office/drawing/2014/main" id="{EAD21E9A-37F8-863A-C4FF-C40E6E0F0CB1}"/>
              </a:ext>
            </a:extLst>
          </p:cNvPr>
          <p:cNvSpPr txBox="1"/>
          <p:nvPr userDrawn="1"/>
        </p:nvSpPr>
        <p:spPr>
          <a:xfrm>
            <a:off x="161304" y="6673899"/>
            <a:ext cx="6230815" cy="215444"/>
          </a:xfrm>
          <a:prstGeom prst="rect">
            <a:avLst/>
          </a:prstGeom>
          <a:noFill/>
        </p:spPr>
        <p:txBody>
          <a:bodyPr wrap="square" rtlCol="0">
            <a:spAutoFit/>
          </a:bodyPr>
          <a:lstStyle/>
          <a:p>
            <a:pPr algn="l"/>
            <a:r>
              <a:rPr lang="en-US" sz="800" dirty="0">
                <a:solidFill>
                  <a:srgbClr val="54596A"/>
                </a:solidFill>
              </a:rPr>
              <a:t>© 2022 </a:t>
            </a:r>
            <a:r>
              <a:rPr lang="en-US" sz="800" dirty="0" err="1">
                <a:solidFill>
                  <a:srgbClr val="54596A"/>
                </a:solidFill>
              </a:rPr>
              <a:t>TPx</a:t>
            </a:r>
            <a:r>
              <a:rPr lang="en-US" sz="800" dirty="0">
                <a:solidFill>
                  <a:srgbClr val="54596A"/>
                </a:solidFill>
              </a:rPr>
              <a:t> Communications. Confidential Information.</a:t>
            </a:r>
          </a:p>
        </p:txBody>
      </p:sp>
    </p:spTree>
    <p:custDataLst>
      <p:tags r:id="rId1"/>
    </p:custDataLst>
    <p:extLst>
      <p:ext uri="{BB962C8B-B14F-4D97-AF65-F5344CB8AC3E}">
        <p14:creationId xmlns:p14="http://schemas.microsoft.com/office/powerpoint/2010/main" val="1670753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ection Divider Slide - Gra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C8F347-128E-B23F-4C6B-B0C8965B94A5}"/>
              </a:ext>
            </a:extLst>
          </p:cNvPr>
          <p:cNvSpPr/>
          <p:nvPr userDrawn="1"/>
        </p:nvSpPr>
        <p:spPr>
          <a:xfrm>
            <a:off x="0" y="1673903"/>
            <a:ext cx="10473764" cy="3489377"/>
          </a:xfrm>
          <a:custGeom>
            <a:avLst/>
            <a:gdLst>
              <a:gd name="connsiteX0" fmla="*/ 0 w 18852776"/>
              <a:gd name="connsiteY0" fmla="*/ 0 h 6280878"/>
              <a:gd name="connsiteX1" fmla="*/ 18852776 w 18852776"/>
              <a:gd name="connsiteY1" fmla="*/ 0 h 6280878"/>
              <a:gd name="connsiteX2" fmla="*/ 18852776 w 18852776"/>
              <a:gd name="connsiteY2" fmla="*/ 6280878 h 6280878"/>
              <a:gd name="connsiteX3" fmla="*/ 0 w 18852776"/>
              <a:gd name="connsiteY3" fmla="*/ 6280878 h 6280878"/>
              <a:gd name="connsiteX4" fmla="*/ 0 w 18852776"/>
              <a:gd name="connsiteY4" fmla="*/ 0 h 6280878"/>
              <a:gd name="connsiteX0" fmla="*/ 0 w 18852776"/>
              <a:gd name="connsiteY0" fmla="*/ 0 h 6280878"/>
              <a:gd name="connsiteX1" fmla="*/ 18852776 w 18852776"/>
              <a:gd name="connsiteY1" fmla="*/ 0 h 6280878"/>
              <a:gd name="connsiteX2" fmla="*/ 15087600 w 18852776"/>
              <a:gd name="connsiteY2" fmla="*/ 6280878 h 6280878"/>
              <a:gd name="connsiteX3" fmla="*/ 0 w 18852776"/>
              <a:gd name="connsiteY3" fmla="*/ 6280878 h 6280878"/>
              <a:gd name="connsiteX4" fmla="*/ 0 w 18852776"/>
              <a:gd name="connsiteY4" fmla="*/ 0 h 6280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52776" h="6280878">
                <a:moveTo>
                  <a:pt x="0" y="0"/>
                </a:moveTo>
                <a:lnTo>
                  <a:pt x="18852776" y="0"/>
                </a:lnTo>
                <a:lnTo>
                  <a:pt x="15087600" y="6280878"/>
                </a:lnTo>
                <a:lnTo>
                  <a:pt x="0" y="6280878"/>
                </a:lnTo>
                <a:lnTo>
                  <a:pt x="0" y="0"/>
                </a:lnTo>
                <a:close/>
              </a:path>
            </a:pathLst>
          </a:custGeom>
          <a:solidFill>
            <a:srgbClr val="40404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8" name="Parallelogram 3">
            <a:extLst>
              <a:ext uri="{FF2B5EF4-FFF2-40B4-BE49-F238E27FC236}">
                <a16:creationId xmlns:a16="http://schemas.microsoft.com/office/drawing/2014/main" id="{89A12302-985F-B105-D352-22E1D9E71368}"/>
              </a:ext>
            </a:extLst>
          </p:cNvPr>
          <p:cNvSpPr/>
          <p:nvPr userDrawn="1"/>
        </p:nvSpPr>
        <p:spPr>
          <a:xfrm>
            <a:off x="10072635" y="1673903"/>
            <a:ext cx="1647929" cy="1807541"/>
          </a:xfrm>
          <a:custGeom>
            <a:avLst/>
            <a:gdLst>
              <a:gd name="connsiteX0" fmla="*/ 0 w 2032000"/>
              <a:gd name="connsiteY0" fmla="*/ 11811000 h 11811000"/>
              <a:gd name="connsiteX1" fmla="*/ 508000 w 2032000"/>
              <a:gd name="connsiteY1" fmla="*/ 0 h 11811000"/>
              <a:gd name="connsiteX2" fmla="*/ 2032000 w 2032000"/>
              <a:gd name="connsiteY2" fmla="*/ 0 h 11811000"/>
              <a:gd name="connsiteX3" fmla="*/ 1524000 w 2032000"/>
              <a:gd name="connsiteY3" fmla="*/ 11811000 h 11811000"/>
              <a:gd name="connsiteX4" fmla="*/ 0 w 2032000"/>
              <a:gd name="connsiteY4" fmla="*/ 11811000 h 11811000"/>
              <a:gd name="connsiteX0" fmla="*/ 0 w 7645400"/>
              <a:gd name="connsiteY0" fmla="*/ 11811000 h 11811000"/>
              <a:gd name="connsiteX1" fmla="*/ 508000 w 7645400"/>
              <a:gd name="connsiteY1" fmla="*/ 0 h 11811000"/>
              <a:gd name="connsiteX2" fmla="*/ 7645400 w 7645400"/>
              <a:gd name="connsiteY2" fmla="*/ 990600 h 11811000"/>
              <a:gd name="connsiteX3" fmla="*/ 1524000 w 7645400"/>
              <a:gd name="connsiteY3" fmla="*/ 11811000 h 11811000"/>
              <a:gd name="connsiteX4" fmla="*/ 0 w 7645400"/>
              <a:gd name="connsiteY4" fmla="*/ 11811000 h 11811000"/>
              <a:gd name="connsiteX0" fmla="*/ 0 w 7645400"/>
              <a:gd name="connsiteY0" fmla="*/ 10896600 h 10896600"/>
              <a:gd name="connsiteX1" fmla="*/ 5969000 w 7645400"/>
              <a:gd name="connsiteY1" fmla="*/ 0 h 10896600"/>
              <a:gd name="connsiteX2" fmla="*/ 7645400 w 7645400"/>
              <a:gd name="connsiteY2" fmla="*/ 76200 h 10896600"/>
              <a:gd name="connsiteX3" fmla="*/ 1524000 w 7645400"/>
              <a:gd name="connsiteY3" fmla="*/ 10896600 h 10896600"/>
              <a:gd name="connsiteX4" fmla="*/ 0 w 7645400"/>
              <a:gd name="connsiteY4" fmla="*/ 10896600 h 10896600"/>
              <a:gd name="connsiteX0" fmla="*/ 0 w 7645400"/>
              <a:gd name="connsiteY0" fmla="*/ 10820400 h 10820400"/>
              <a:gd name="connsiteX1" fmla="*/ 5943600 w 7645400"/>
              <a:gd name="connsiteY1" fmla="*/ 0 h 10820400"/>
              <a:gd name="connsiteX2" fmla="*/ 7645400 w 7645400"/>
              <a:gd name="connsiteY2" fmla="*/ 0 h 10820400"/>
              <a:gd name="connsiteX3" fmla="*/ 1524000 w 7645400"/>
              <a:gd name="connsiteY3" fmla="*/ 10820400 h 10820400"/>
              <a:gd name="connsiteX4" fmla="*/ 0 w 7645400"/>
              <a:gd name="connsiteY4" fmla="*/ 10820400 h 10820400"/>
              <a:gd name="connsiteX0" fmla="*/ 0 w 7645400"/>
              <a:gd name="connsiteY0" fmla="*/ 10833847 h 10833847"/>
              <a:gd name="connsiteX1" fmla="*/ 6064623 w 7645400"/>
              <a:gd name="connsiteY1" fmla="*/ 0 h 10833847"/>
              <a:gd name="connsiteX2" fmla="*/ 7645400 w 7645400"/>
              <a:gd name="connsiteY2" fmla="*/ 13447 h 10833847"/>
              <a:gd name="connsiteX3" fmla="*/ 1524000 w 7645400"/>
              <a:gd name="connsiteY3" fmla="*/ 10833847 h 10833847"/>
              <a:gd name="connsiteX4" fmla="*/ 0 w 7645400"/>
              <a:gd name="connsiteY4" fmla="*/ 10833847 h 10833847"/>
              <a:gd name="connsiteX0" fmla="*/ 0 w 7658847"/>
              <a:gd name="connsiteY0" fmla="*/ 10833847 h 10833847"/>
              <a:gd name="connsiteX1" fmla="*/ 6064623 w 7658847"/>
              <a:gd name="connsiteY1" fmla="*/ 0 h 10833847"/>
              <a:gd name="connsiteX2" fmla="*/ 7658847 w 7658847"/>
              <a:gd name="connsiteY2" fmla="*/ 0 h 10833847"/>
              <a:gd name="connsiteX3" fmla="*/ 1524000 w 7658847"/>
              <a:gd name="connsiteY3" fmla="*/ 10833847 h 10833847"/>
              <a:gd name="connsiteX4" fmla="*/ 0 w 7658847"/>
              <a:gd name="connsiteY4" fmla="*/ 10833847 h 10833847"/>
              <a:gd name="connsiteX0" fmla="*/ 0 w 8519458"/>
              <a:gd name="connsiteY0" fmla="*/ 10833847 h 10833847"/>
              <a:gd name="connsiteX1" fmla="*/ 6064623 w 8519458"/>
              <a:gd name="connsiteY1" fmla="*/ 0 h 10833847"/>
              <a:gd name="connsiteX2" fmla="*/ 8519458 w 8519458"/>
              <a:gd name="connsiteY2" fmla="*/ 0 h 10833847"/>
              <a:gd name="connsiteX3" fmla="*/ 1524000 w 8519458"/>
              <a:gd name="connsiteY3" fmla="*/ 10833847 h 10833847"/>
              <a:gd name="connsiteX4" fmla="*/ 0 w 8519458"/>
              <a:gd name="connsiteY4" fmla="*/ 10833847 h 10833847"/>
              <a:gd name="connsiteX0" fmla="*/ 0 w 8519458"/>
              <a:gd name="connsiteY0" fmla="*/ 10833847 h 10833847"/>
              <a:gd name="connsiteX1" fmla="*/ 7167281 w 8519458"/>
              <a:gd name="connsiteY1" fmla="*/ 0 h 10833847"/>
              <a:gd name="connsiteX2" fmla="*/ 8519458 w 8519458"/>
              <a:gd name="connsiteY2" fmla="*/ 0 h 10833847"/>
              <a:gd name="connsiteX3" fmla="*/ 1524000 w 8519458"/>
              <a:gd name="connsiteY3" fmla="*/ 10833847 h 10833847"/>
              <a:gd name="connsiteX4" fmla="*/ 0 w 8519458"/>
              <a:gd name="connsiteY4" fmla="*/ 10833847 h 10833847"/>
              <a:gd name="connsiteX0" fmla="*/ 0 w 8344463"/>
              <a:gd name="connsiteY0" fmla="*/ 10845647 h 10845647"/>
              <a:gd name="connsiteX1" fmla="*/ 6992286 w 8344463"/>
              <a:gd name="connsiteY1" fmla="*/ 0 h 10845647"/>
              <a:gd name="connsiteX2" fmla="*/ 8344463 w 8344463"/>
              <a:gd name="connsiteY2" fmla="*/ 0 h 10845647"/>
              <a:gd name="connsiteX3" fmla="*/ 1349005 w 8344463"/>
              <a:gd name="connsiteY3" fmla="*/ 10833847 h 10845647"/>
              <a:gd name="connsiteX4" fmla="*/ 0 w 8344463"/>
              <a:gd name="connsiteY4" fmla="*/ 10845647 h 10845647"/>
              <a:gd name="connsiteX0" fmla="*/ 0 w 8344463"/>
              <a:gd name="connsiteY0" fmla="*/ 10845647 h 10845647"/>
              <a:gd name="connsiteX1" fmla="*/ 6992286 w 8344463"/>
              <a:gd name="connsiteY1" fmla="*/ 0 h 10845647"/>
              <a:gd name="connsiteX2" fmla="*/ 8344463 w 8344463"/>
              <a:gd name="connsiteY2" fmla="*/ 0 h 10845647"/>
              <a:gd name="connsiteX3" fmla="*/ 3179732 w 8344463"/>
              <a:gd name="connsiteY3" fmla="*/ 8013612 h 10845647"/>
              <a:gd name="connsiteX4" fmla="*/ 0 w 8344463"/>
              <a:gd name="connsiteY4" fmla="*/ 10845647 h 10845647"/>
              <a:gd name="connsiteX0" fmla="*/ 0 w 6527198"/>
              <a:gd name="connsiteY0" fmla="*/ 8025412 h 8025412"/>
              <a:gd name="connsiteX1" fmla="*/ 5175021 w 6527198"/>
              <a:gd name="connsiteY1" fmla="*/ 0 h 8025412"/>
              <a:gd name="connsiteX2" fmla="*/ 6527198 w 6527198"/>
              <a:gd name="connsiteY2" fmla="*/ 0 h 8025412"/>
              <a:gd name="connsiteX3" fmla="*/ 1362467 w 6527198"/>
              <a:gd name="connsiteY3" fmla="*/ 8013612 h 8025412"/>
              <a:gd name="connsiteX4" fmla="*/ 0 w 6527198"/>
              <a:gd name="connsiteY4" fmla="*/ 8025412 h 8025412"/>
              <a:gd name="connsiteX0" fmla="*/ 0 w 6486815"/>
              <a:gd name="connsiteY0" fmla="*/ 8001812 h 8013612"/>
              <a:gd name="connsiteX1" fmla="*/ 5134638 w 6486815"/>
              <a:gd name="connsiteY1" fmla="*/ 0 h 8013612"/>
              <a:gd name="connsiteX2" fmla="*/ 6486815 w 6486815"/>
              <a:gd name="connsiteY2" fmla="*/ 0 h 8013612"/>
              <a:gd name="connsiteX3" fmla="*/ 1322084 w 6486815"/>
              <a:gd name="connsiteY3" fmla="*/ 8013612 h 8013612"/>
              <a:gd name="connsiteX4" fmla="*/ 0 w 6486815"/>
              <a:gd name="connsiteY4" fmla="*/ 8001812 h 8013612"/>
              <a:gd name="connsiteX0" fmla="*/ 0 w 6513737"/>
              <a:gd name="connsiteY0" fmla="*/ 8001812 h 8013612"/>
              <a:gd name="connsiteX1" fmla="*/ 5161560 w 6513737"/>
              <a:gd name="connsiteY1" fmla="*/ 0 h 8013612"/>
              <a:gd name="connsiteX2" fmla="*/ 6513737 w 6513737"/>
              <a:gd name="connsiteY2" fmla="*/ 0 h 8013612"/>
              <a:gd name="connsiteX3" fmla="*/ 1349006 w 6513737"/>
              <a:gd name="connsiteY3" fmla="*/ 8013612 h 8013612"/>
              <a:gd name="connsiteX4" fmla="*/ 0 w 6513737"/>
              <a:gd name="connsiteY4" fmla="*/ 8001812 h 8013612"/>
              <a:gd name="connsiteX0" fmla="*/ 0 w 6513737"/>
              <a:gd name="connsiteY0" fmla="*/ 8001812 h 8001812"/>
              <a:gd name="connsiteX1" fmla="*/ 5161560 w 6513737"/>
              <a:gd name="connsiteY1" fmla="*/ 0 h 8001812"/>
              <a:gd name="connsiteX2" fmla="*/ 6513737 w 6513737"/>
              <a:gd name="connsiteY2" fmla="*/ 0 h 8001812"/>
              <a:gd name="connsiteX3" fmla="*/ 2897047 w 6513737"/>
              <a:gd name="connsiteY3" fmla="*/ 5606382 h 8001812"/>
              <a:gd name="connsiteX4" fmla="*/ 0 w 6513737"/>
              <a:gd name="connsiteY4" fmla="*/ 8001812 h 8001812"/>
              <a:gd name="connsiteX0" fmla="*/ 0 w 4952235"/>
              <a:gd name="connsiteY0" fmla="*/ 5594582 h 5606382"/>
              <a:gd name="connsiteX1" fmla="*/ 3600058 w 4952235"/>
              <a:gd name="connsiteY1" fmla="*/ 0 h 5606382"/>
              <a:gd name="connsiteX2" fmla="*/ 4952235 w 4952235"/>
              <a:gd name="connsiteY2" fmla="*/ 0 h 5606382"/>
              <a:gd name="connsiteX3" fmla="*/ 1335545 w 4952235"/>
              <a:gd name="connsiteY3" fmla="*/ 5606382 h 5606382"/>
              <a:gd name="connsiteX4" fmla="*/ 0 w 4952235"/>
              <a:gd name="connsiteY4" fmla="*/ 5594582 h 5606382"/>
              <a:gd name="connsiteX0" fmla="*/ 0 w 4992618"/>
              <a:gd name="connsiteY0" fmla="*/ 5618182 h 5618182"/>
              <a:gd name="connsiteX1" fmla="*/ 3640441 w 4992618"/>
              <a:gd name="connsiteY1" fmla="*/ 0 h 5618182"/>
              <a:gd name="connsiteX2" fmla="*/ 4992618 w 4992618"/>
              <a:gd name="connsiteY2" fmla="*/ 0 h 5618182"/>
              <a:gd name="connsiteX3" fmla="*/ 1375928 w 4992618"/>
              <a:gd name="connsiteY3" fmla="*/ 5606382 h 5618182"/>
              <a:gd name="connsiteX4" fmla="*/ 0 w 4992618"/>
              <a:gd name="connsiteY4" fmla="*/ 5618182 h 5618182"/>
              <a:gd name="connsiteX0" fmla="*/ 0 w 4992618"/>
              <a:gd name="connsiteY0" fmla="*/ 5618182 h 5618182"/>
              <a:gd name="connsiteX1" fmla="*/ 3592264 w 4992618"/>
              <a:gd name="connsiteY1" fmla="*/ 0 h 5618182"/>
              <a:gd name="connsiteX2" fmla="*/ 4992618 w 4992618"/>
              <a:gd name="connsiteY2" fmla="*/ 0 h 5618182"/>
              <a:gd name="connsiteX3" fmla="*/ 1375928 w 4992618"/>
              <a:gd name="connsiteY3" fmla="*/ 5606382 h 5618182"/>
              <a:gd name="connsiteX4" fmla="*/ 0 w 4992618"/>
              <a:gd name="connsiteY4" fmla="*/ 5618182 h 5618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2618" h="5618182">
                <a:moveTo>
                  <a:pt x="0" y="5618182"/>
                </a:moveTo>
                <a:lnTo>
                  <a:pt x="3592264" y="0"/>
                </a:lnTo>
                <a:lnTo>
                  <a:pt x="4992618" y="0"/>
                </a:lnTo>
                <a:lnTo>
                  <a:pt x="1375928" y="5606382"/>
                </a:lnTo>
                <a:lnTo>
                  <a:pt x="0" y="5618182"/>
                </a:lnTo>
                <a:close/>
              </a:path>
            </a:pathLst>
          </a:custGeom>
          <a:solidFill>
            <a:srgbClr val="6FC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9" name="Parallelogram 3">
            <a:extLst>
              <a:ext uri="{FF2B5EF4-FFF2-40B4-BE49-F238E27FC236}">
                <a16:creationId xmlns:a16="http://schemas.microsoft.com/office/drawing/2014/main" id="{2C4EC3DD-CDE1-7964-130F-17A7116F187A}"/>
              </a:ext>
            </a:extLst>
          </p:cNvPr>
          <p:cNvSpPr/>
          <p:nvPr userDrawn="1"/>
        </p:nvSpPr>
        <p:spPr>
          <a:xfrm>
            <a:off x="9151327" y="1673903"/>
            <a:ext cx="2150010" cy="2578224"/>
          </a:xfrm>
          <a:custGeom>
            <a:avLst/>
            <a:gdLst>
              <a:gd name="connsiteX0" fmla="*/ 0 w 2032000"/>
              <a:gd name="connsiteY0" fmla="*/ 11811000 h 11811000"/>
              <a:gd name="connsiteX1" fmla="*/ 508000 w 2032000"/>
              <a:gd name="connsiteY1" fmla="*/ 0 h 11811000"/>
              <a:gd name="connsiteX2" fmla="*/ 2032000 w 2032000"/>
              <a:gd name="connsiteY2" fmla="*/ 0 h 11811000"/>
              <a:gd name="connsiteX3" fmla="*/ 1524000 w 2032000"/>
              <a:gd name="connsiteY3" fmla="*/ 11811000 h 11811000"/>
              <a:gd name="connsiteX4" fmla="*/ 0 w 2032000"/>
              <a:gd name="connsiteY4" fmla="*/ 11811000 h 11811000"/>
              <a:gd name="connsiteX0" fmla="*/ 0 w 7645400"/>
              <a:gd name="connsiteY0" fmla="*/ 11811000 h 11811000"/>
              <a:gd name="connsiteX1" fmla="*/ 508000 w 7645400"/>
              <a:gd name="connsiteY1" fmla="*/ 0 h 11811000"/>
              <a:gd name="connsiteX2" fmla="*/ 7645400 w 7645400"/>
              <a:gd name="connsiteY2" fmla="*/ 990600 h 11811000"/>
              <a:gd name="connsiteX3" fmla="*/ 1524000 w 7645400"/>
              <a:gd name="connsiteY3" fmla="*/ 11811000 h 11811000"/>
              <a:gd name="connsiteX4" fmla="*/ 0 w 7645400"/>
              <a:gd name="connsiteY4" fmla="*/ 11811000 h 11811000"/>
              <a:gd name="connsiteX0" fmla="*/ 0 w 7645400"/>
              <a:gd name="connsiteY0" fmla="*/ 10896600 h 10896600"/>
              <a:gd name="connsiteX1" fmla="*/ 5969000 w 7645400"/>
              <a:gd name="connsiteY1" fmla="*/ 0 h 10896600"/>
              <a:gd name="connsiteX2" fmla="*/ 7645400 w 7645400"/>
              <a:gd name="connsiteY2" fmla="*/ 76200 h 10896600"/>
              <a:gd name="connsiteX3" fmla="*/ 1524000 w 7645400"/>
              <a:gd name="connsiteY3" fmla="*/ 10896600 h 10896600"/>
              <a:gd name="connsiteX4" fmla="*/ 0 w 7645400"/>
              <a:gd name="connsiteY4" fmla="*/ 10896600 h 10896600"/>
              <a:gd name="connsiteX0" fmla="*/ 0 w 7645400"/>
              <a:gd name="connsiteY0" fmla="*/ 10820400 h 10820400"/>
              <a:gd name="connsiteX1" fmla="*/ 5943600 w 7645400"/>
              <a:gd name="connsiteY1" fmla="*/ 0 h 10820400"/>
              <a:gd name="connsiteX2" fmla="*/ 7645400 w 7645400"/>
              <a:gd name="connsiteY2" fmla="*/ 0 h 10820400"/>
              <a:gd name="connsiteX3" fmla="*/ 1524000 w 7645400"/>
              <a:gd name="connsiteY3" fmla="*/ 10820400 h 10820400"/>
              <a:gd name="connsiteX4" fmla="*/ 0 w 7645400"/>
              <a:gd name="connsiteY4" fmla="*/ 10820400 h 10820400"/>
              <a:gd name="connsiteX0" fmla="*/ 0 w 7645400"/>
              <a:gd name="connsiteY0" fmla="*/ 10833847 h 10833847"/>
              <a:gd name="connsiteX1" fmla="*/ 6064623 w 7645400"/>
              <a:gd name="connsiteY1" fmla="*/ 0 h 10833847"/>
              <a:gd name="connsiteX2" fmla="*/ 7645400 w 7645400"/>
              <a:gd name="connsiteY2" fmla="*/ 13447 h 10833847"/>
              <a:gd name="connsiteX3" fmla="*/ 1524000 w 7645400"/>
              <a:gd name="connsiteY3" fmla="*/ 10833847 h 10833847"/>
              <a:gd name="connsiteX4" fmla="*/ 0 w 7645400"/>
              <a:gd name="connsiteY4" fmla="*/ 10833847 h 10833847"/>
              <a:gd name="connsiteX0" fmla="*/ 0 w 7658847"/>
              <a:gd name="connsiteY0" fmla="*/ 10833847 h 10833847"/>
              <a:gd name="connsiteX1" fmla="*/ 6064623 w 7658847"/>
              <a:gd name="connsiteY1" fmla="*/ 0 h 10833847"/>
              <a:gd name="connsiteX2" fmla="*/ 7658847 w 7658847"/>
              <a:gd name="connsiteY2" fmla="*/ 0 h 10833847"/>
              <a:gd name="connsiteX3" fmla="*/ 1524000 w 7658847"/>
              <a:gd name="connsiteY3" fmla="*/ 10833847 h 10833847"/>
              <a:gd name="connsiteX4" fmla="*/ 0 w 7658847"/>
              <a:gd name="connsiteY4" fmla="*/ 10833847 h 10833847"/>
              <a:gd name="connsiteX0" fmla="*/ 0 w 8519458"/>
              <a:gd name="connsiteY0" fmla="*/ 10833847 h 10833847"/>
              <a:gd name="connsiteX1" fmla="*/ 6064623 w 8519458"/>
              <a:gd name="connsiteY1" fmla="*/ 0 h 10833847"/>
              <a:gd name="connsiteX2" fmla="*/ 8519458 w 8519458"/>
              <a:gd name="connsiteY2" fmla="*/ 0 h 10833847"/>
              <a:gd name="connsiteX3" fmla="*/ 1524000 w 8519458"/>
              <a:gd name="connsiteY3" fmla="*/ 10833847 h 10833847"/>
              <a:gd name="connsiteX4" fmla="*/ 0 w 8519458"/>
              <a:gd name="connsiteY4" fmla="*/ 10833847 h 10833847"/>
              <a:gd name="connsiteX0" fmla="*/ 0 w 8519458"/>
              <a:gd name="connsiteY0" fmla="*/ 10833847 h 10833847"/>
              <a:gd name="connsiteX1" fmla="*/ 7167281 w 8519458"/>
              <a:gd name="connsiteY1" fmla="*/ 0 h 10833847"/>
              <a:gd name="connsiteX2" fmla="*/ 8519458 w 8519458"/>
              <a:gd name="connsiteY2" fmla="*/ 0 h 10833847"/>
              <a:gd name="connsiteX3" fmla="*/ 1524000 w 8519458"/>
              <a:gd name="connsiteY3" fmla="*/ 10833847 h 10833847"/>
              <a:gd name="connsiteX4" fmla="*/ 0 w 8519458"/>
              <a:gd name="connsiteY4" fmla="*/ 10833847 h 10833847"/>
              <a:gd name="connsiteX0" fmla="*/ 0 w 8344463"/>
              <a:gd name="connsiteY0" fmla="*/ 10845647 h 10845647"/>
              <a:gd name="connsiteX1" fmla="*/ 6992286 w 8344463"/>
              <a:gd name="connsiteY1" fmla="*/ 0 h 10845647"/>
              <a:gd name="connsiteX2" fmla="*/ 8344463 w 8344463"/>
              <a:gd name="connsiteY2" fmla="*/ 0 h 10845647"/>
              <a:gd name="connsiteX3" fmla="*/ 1349005 w 8344463"/>
              <a:gd name="connsiteY3" fmla="*/ 10833847 h 10845647"/>
              <a:gd name="connsiteX4" fmla="*/ 0 w 8344463"/>
              <a:gd name="connsiteY4" fmla="*/ 10845647 h 10845647"/>
              <a:gd name="connsiteX0" fmla="*/ 0 w 8344463"/>
              <a:gd name="connsiteY0" fmla="*/ 10845647 h 10845647"/>
              <a:gd name="connsiteX1" fmla="*/ 6992286 w 8344463"/>
              <a:gd name="connsiteY1" fmla="*/ 0 h 10845647"/>
              <a:gd name="connsiteX2" fmla="*/ 8344463 w 8344463"/>
              <a:gd name="connsiteY2" fmla="*/ 0 h 10845647"/>
              <a:gd name="connsiteX3" fmla="*/ 3179732 w 8344463"/>
              <a:gd name="connsiteY3" fmla="*/ 8013612 h 10845647"/>
              <a:gd name="connsiteX4" fmla="*/ 0 w 8344463"/>
              <a:gd name="connsiteY4" fmla="*/ 10845647 h 10845647"/>
              <a:gd name="connsiteX0" fmla="*/ 0 w 6527198"/>
              <a:gd name="connsiteY0" fmla="*/ 8025412 h 8025412"/>
              <a:gd name="connsiteX1" fmla="*/ 5175021 w 6527198"/>
              <a:gd name="connsiteY1" fmla="*/ 0 h 8025412"/>
              <a:gd name="connsiteX2" fmla="*/ 6527198 w 6527198"/>
              <a:gd name="connsiteY2" fmla="*/ 0 h 8025412"/>
              <a:gd name="connsiteX3" fmla="*/ 1362467 w 6527198"/>
              <a:gd name="connsiteY3" fmla="*/ 8013612 h 8025412"/>
              <a:gd name="connsiteX4" fmla="*/ 0 w 6527198"/>
              <a:gd name="connsiteY4" fmla="*/ 8025412 h 8025412"/>
              <a:gd name="connsiteX0" fmla="*/ 0 w 6486815"/>
              <a:gd name="connsiteY0" fmla="*/ 8001812 h 8013612"/>
              <a:gd name="connsiteX1" fmla="*/ 5134638 w 6486815"/>
              <a:gd name="connsiteY1" fmla="*/ 0 h 8013612"/>
              <a:gd name="connsiteX2" fmla="*/ 6486815 w 6486815"/>
              <a:gd name="connsiteY2" fmla="*/ 0 h 8013612"/>
              <a:gd name="connsiteX3" fmla="*/ 1322084 w 6486815"/>
              <a:gd name="connsiteY3" fmla="*/ 8013612 h 8013612"/>
              <a:gd name="connsiteX4" fmla="*/ 0 w 6486815"/>
              <a:gd name="connsiteY4" fmla="*/ 8001812 h 8013612"/>
              <a:gd name="connsiteX0" fmla="*/ 0 w 6513737"/>
              <a:gd name="connsiteY0" fmla="*/ 8001812 h 8013612"/>
              <a:gd name="connsiteX1" fmla="*/ 5161560 w 6513737"/>
              <a:gd name="connsiteY1" fmla="*/ 0 h 8013612"/>
              <a:gd name="connsiteX2" fmla="*/ 6513737 w 6513737"/>
              <a:gd name="connsiteY2" fmla="*/ 0 h 8013612"/>
              <a:gd name="connsiteX3" fmla="*/ 1349006 w 6513737"/>
              <a:gd name="connsiteY3" fmla="*/ 8013612 h 8013612"/>
              <a:gd name="connsiteX4" fmla="*/ 0 w 6513737"/>
              <a:gd name="connsiteY4" fmla="*/ 8001812 h 8013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3737" h="8013612">
                <a:moveTo>
                  <a:pt x="0" y="8001812"/>
                </a:moveTo>
                <a:lnTo>
                  <a:pt x="5161560" y="0"/>
                </a:lnTo>
                <a:lnTo>
                  <a:pt x="6513737" y="0"/>
                </a:lnTo>
                <a:lnTo>
                  <a:pt x="1349006" y="8013612"/>
                </a:lnTo>
                <a:lnTo>
                  <a:pt x="0" y="8001812"/>
                </a:lnTo>
                <a:close/>
              </a:path>
            </a:pathLst>
          </a:cu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0" name="Parallelogram 3">
            <a:extLst>
              <a:ext uri="{FF2B5EF4-FFF2-40B4-BE49-F238E27FC236}">
                <a16:creationId xmlns:a16="http://schemas.microsoft.com/office/drawing/2014/main" id="{C7044782-2D40-C5E6-BDF8-CCD7DE12298A}"/>
              </a:ext>
            </a:extLst>
          </p:cNvPr>
          <p:cNvSpPr/>
          <p:nvPr userDrawn="1"/>
        </p:nvSpPr>
        <p:spPr>
          <a:xfrm>
            <a:off x="8142316" y="1673903"/>
            <a:ext cx="2754283" cy="3489377"/>
          </a:xfrm>
          <a:custGeom>
            <a:avLst/>
            <a:gdLst>
              <a:gd name="connsiteX0" fmla="*/ 0 w 2032000"/>
              <a:gd name="connsiteY0" fmla="*/ 11811000 h 11811000"/>
              <a:gd name="connsiteX1" fmla="*/ 508000 w 2032000"/>
              <a:gd name="connsiteY1" fmla="*/ 0 h 11811000"/>
              <a:gd name="connsiteX2" fmla="*/ 2032000 w 2032000"/>
              <a:gd name="connsiteY2" fmla="*/ 0 h 11811000"/>
              <a:gd name="connsiteX3" fmla="*/ 1524000 w 2032000"/>
              <a:gd name="connsiteY3" fmla="*/ 11811000 h 11811000"/>
              <a:gd name="connsiteX4" fmla="*/ 0 w 2032000"/>
              <a:gd name="connsiteY4" fmla="*/ 11811000 h 11811000"/>
              <a:gd name="connsiteX0" fmla="*/ 0 w 7645400"/>
              <a:gd name="connsiteY0" fmla="*/ 11811000 h 11811000"/>
              <a:gd name="connsiteX1" fmla="*/ 508000 w 7645400"/>
              <a:gd name="connsiteY1" fmla="*/ 0 h 11811000"/>
              <a:gd name="connsiteX2" fmla="*/ 7645400 w 7645400"/>
              <a:gd name="connsiteY2" fmla="*/ 990600 h 11811000"/>
              <a:gd name="connsiteX3" fmla="*/ 1524000 w 7645400"/>
              <a:gd name="connsiteY3" fmla="*/ 11811000 h 11811000"/>
              <a:gd name="connsiteX4" fmla="*/ 0 w 7645400"/>
              <a:gd name="connsiteY4" fmla="*/ 11811000 h 11811000"/>
              <a:gd name="connsiteX0" fmla="*/ 0 w 7645400"/>
              <a:gd name="connsiteY0" fmla="*/ 10896600 h 10896600"/>
              <a:gd name="connsiteX1" fmla="*/ 5969000 w 7645400"/>
              <a:gd name="connsiteY1" fmla="*/ 0 h 10896600"/>
              <a:gd name="connsiteX2" fmla="*/ 7645400 w 7645400"/>
              <a:gd name="connsiteY2" fmla="*/ 76200 h 10896600"/>
              <a:gd name="connsiteX3" fmla="*/ 1524000 w 7645400"/>
              <a:gd name="connsiteY3" fmla="*/ 10896600 h 10896600"/>
              <a:gd name="connsiteX4" fmla="*/ 0 w 7645400"/>
              <a:gd name="connsiteY4" fmla="*/ 10896600 h 10896600"/>
              <a:gd name="connsiteX0" fmla="*/ 0 w 7645400"/>
              <a:gd name="connsiteY0" fmla="*/ 10820400 h 10820400"/>
              <a:gd name="connsiteX1" fmla="*/ 5943600 w 7645400"/>
              <a:gd name="connsiteY1" fmla="*/ 0 h 10820400"/>
              <a:gd name="connsiteX2" fmla="*/ 7645400 w 7645400"/>
              <a:gd name="connsiteY2" fmla="*/ 0 h 10820400"/>
              <a:gd name="connsiteX3" fmla="*/ 1524000 w 7645400"/>
              <a:gd name="connsiteY3" fmla="*/ 10820400 h 10820400"/>
              <a:gd name="connsiteX4" fmla="*/ 0 w 7645400"/>
              <a:gd name="connsiteY4" fmla="*/ 10820400 h 10820400"/>
              <a:gd name="connsiteX0" fmla="*/ 0 w 7645400"/>
              <a:gd name="connsiteY0" fmla="*/ 10833847 h 10833847"/>
              <a:gd name="connsiteX1" fmla="*/ 6064623 w 7645400"/>
              <a:gd name="connsiteY1" fmla="*/ 0 h 10833847"/>
              <a:gd name="connsiteX2" fmla="*/ 7645400 w 7645400"/>
              <a:gd name="connsiteY2" fmla="*/ 13447 h 10833847"/>
              <a:gd name="connsiteX3" fmla="*/ 1524000 w 7645400"/>
              <a:gd name="connsiteY3" fmla="*/ 10833847 h 10833847"/>
              <a:gd name="connsiteX4" fmla="*/ 0 w 7645400"/>
              <a:gd name="connsiteY4" fmla="*/ 10833847 h 10833847"/>
              <a:gd name="connsiteX0" fmla="*/ 0 w 7658847"/>
              <a:gd name="connsiteY0" fmla="*/ 10833847 h 10833847"/>
              <a:gd name="connsiteX1" fmla="*/ 6064623 w 7658847"/>
              <a:gd name="connsiteY1" fmla="*/ 0 h 10833847"/>
              <a:gd name="connsiteX2" fmla="*/ 7658847 w 7658847"/>
              <a:gd name="connsiteY2" fmla="*/ 0 h 10833847"/>
              <a:gd name="connsiteX3" fmla="*/ 1524000 w 7658847"/>
              <a:gd name="connsiteY3" fmla="*/ 10833847 h 10833847"/>
              <a:gd name="connsiteX4" fmla="*/ 0 w 7658847"/>
              <a:gd name="connsiteY4" fmla="*/ 10833847 h 10833847"/>
              <a:gd name="connsiteX0" fmla="*/ 0 w 8519458"/>
              <a:gd name="connsiteY0" fmla="*/ 10833847 h 10833847"/>
              <a:gd name="connsiteX1" fmla="*/ 6064623 w 8519458"/>
              <a:gd name="connsiteY1" fmla="*/ 0 h 10833847"/>
              <a:gd name="connsiteX2" fmla="*/ 8519458 w 8519458"/>
              <a:gd name="connsiteY2" fmla="*/ 0 h 10833847"/>
              <a:gd name="connsiteX3" fmla="*/ 1524000 w 8519458"/>
              <a:gd name="connsiteY3" fmla="*/ 10833847 h 10833847"/>
              <a:gd name="connsiteX4" fmla="*/ 0 w 8519458"/>
              <a:gd name="connsiteY4" fmla="*/ 10833847 h 10833847"/>
              <a:gd name="connsiteX0" fmla="*/ 0 w 8519458"/>
              <a:gd name="connsiteY0" fmla="*/ 10833847 h 10833847"/>
              <a:gd name="connsiteX1" fmla="*/ 7167281 w 8519458"/>
              <a:gd name="connsiteY1" fmla="*/ 0 h 10833847"/>
              <a:gd name="connsiteX2" fmla="*/ 8519458 w 8519458"/>
              <a:gd name="connsiteY2" fmla="*/ 0 h 10833847"/>
              <a:gd name="connsiteX3" fmla="*/ 1524000 w 8519458"/>
              <a:gd name="connsiteY3" fmla="*/ 10833847 h 10833847"/>
              <a:gd name="connsiteX4" fmla="*/ 0 w 8519458"/>
              <a:gd name="connsiteY4" fmla="*/ 10833847 h 10833847"/>
              <a:gd name="connsiteX0" fmla="*/ 0 w 8344463"/>
              <a:gd name="connsiteY0" fmla="*/ 10845647 h 10845647"/>
              <a:gd name="connsiteX1" fmla="*/ 6992286 w 8344463"/>
              <a:gd name="connsiteY1" fmla="*/ 0 h 10845647"/>
              <a:gd name="connsiteX2" fmla="*/ 8344463 w 8344463"/>
              <a:gd name="connsiteY2" fmla="*/ 0 h 10845647"/>
              <a:gd name="connsiteX3" fmla="*/ 1349005 w 8344463"/>
              <a:gd name="connsiteY3" fmla="*/ 10833847 h 10845647"/>
              <a:gd name="connsiteX4" fmla="*/ 0 w 8344463"/>
              <a:gd name="connsiteY4" fmla="*/ 10845647 h 10845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4463" h="10845647">
                <a:moveTo>
                  <a:pt x="0" y="10845647"/>
                </a:moveTo>
                <a:lnTo>
                  <a:pt x="6992286" y="0"/>
                </a:lnTo>
                <a:lnTo>
                  <a:pt x="8344463" y="0"/>
                </a:lnTo>
                <a:lnTo>
                  <a:pt x="1349005" y="10833847"/>
                </a:lnTo>
                <a:lnTo>
                  <a:pt x="0" y="10845647"/>
                </a:lnTo>
                <a:close/>
              </a:path>
            </a:pathLst>
          </a:custGeom>
          <a:solidFill>
            <a:srgbClr val="045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1" name="Title 1">
            <a:extLst>
              <a:ext uri="{FF2B5EF4-FFF2-40B4-BE49-F238E27FC236}">
                <a16:creationId xmlns:a16="http://schemas.microsoft.com/office/drawing/2014/main" id="{F15F92E3-8639-F646-B017-ADF9E948552A}"/>
              </a:ext>
            </a:extLst>
          </p:cNvPr>
          <p:cNvSpPr>
            <a:spLocks noGrp="1"/>
          </p:cNvSpPr>
          <p:nvPr>
            <p:ph type="title" hasCustomPrompt="1"/>
          </p:nvPr>
        </p:nvSpPr>
        <p:spPr>
          <a:xfrm>
            <a:off x="178245" y="2976007"/>
            <a:ext cx="9195508" cy="905987"/>
          </a:xfrm>
          <a:prstGeom prst="rect">
            <a:avLst/>
          </a:prstGeom>
          <a:noFill/>
        </p:spPr>
        <p:txBody>
          <a:bodyPr lIns="0" rIns="0" anchor="ctr"/>
          <a:lstStyle>
            <a:lvl1pPr marL="0">
              <a:defRPr>
                <a:solidFill>
                  <a:schemeClr val="bg1"/>
                </a:solidFill>
                <a:effectLst/>
              </a:defRPr>
            </a:lvl1pPr>
          </a:lstStyle>
          <a:p>
            <a:r>
              <a:rPr lang="en-US" dirty="0"/>
              <a:t>Click to edit slide divider header</a:t>
            </a:r>
          </a:p>
        </p:txBody>
      </p:sp>
      <p:sp>
        <p:nvSpPr>
          <p:cNvPr id="12" name="TextBox 11">
            <a:extLst>
              <a:ext uri="{FF2B5EF4-FFF2-40B4-BE49-F238E27FC236}">
                <a16:creationId xmlns:a16="http://schemas.microsoft.com/office/drawing/2014/main" id="{CA34F9C4-EFA7-A240-1476-736CACC8D2EE}"/>
              </a:ext>
            </a:extLst>
          </p:cNvPr>
          <p:cNvSpPr txBox="1"/>
          <p:nvPr userDrawn="1"/>
        </p:nvSpPr>
        <p:spPr>
          <a:xfrm>
            <a:off x="150519" y="6359059"/>
            <a:ext cx="5108222" cy="434286"/>
          </a:xfrm>
          <a:prstGeom prst="rect">
            <a:avLst/>
          </a:prstGeom>
          <a:noFill/>
        </p:spPr>
        <p:txBody>
          <a:bodyPr wrap="square" rtlCol="0" anchor="ctr">
            <a:spAutoFit/>
          </a:bodyPr>
          <a:lstStyle/>
          <a:p>
            <a:pPr marL="0" marR="0" lvl="0" indent="0" algn="l" defTabSz="914467" rtl="0" eaLnBrk="1" fontAlgn="auto" latinLnBrk="0" hangingPunct="1">
              <a:lnSpc>
                <a:spcPct val="100000"/>
              </a:lnSpc>
              <a:spcBef>
                <a:spcPts val="0"/>
              </a:spcBef>
              <a:spcAft>
                <a:spcPts val="0"/>
              </a:spcAft>
              <a:buClrTx/>
              <a:buSzTx/>
              <a:buFontTx/>
              <a:buNone/>
              <a:tabLst/>
              <a:defRPr/>
            </a:pPr>
            <a:r>
              <a:rPr lang="en-US" sz="2222" i="1" kern="1200" dirty="0">
                <a:solidFill>
                  <a:srgbClr val="595959"/>
                </a:solidFill>
                <a:effectLst/>
                <a:latin typeface="+mj-lt"/>
                <a:ea typeface="+mn-ea"/>
                <a:cs typeface="Arial" panose="020B0604020202020204" pitchFamily="34" charset="0"/>
              </a:rPr>
              <a:t>Connect &amp; Protect</a:t>
            </a:r>
          </a:p>
        </p:txBody>
      </p:sp>
      <p:sp>
        <p:nvSpPr>
          <p:cNvPr id="3" name="TextBox 2">
            <a:extLst>
              <a:ext uri="{FF2B5EF4-FFF2-40B4-BE49-F238E27FC236}">
                <a16:creationId xmlns:a16="http://schemas.microsoft.com/office/drawing/2014/main" id="{D7CC8C01-EF53-7E4A-2655-82C49AFE5FD5}"/>
              </a:ext>
            </a:extLst>
          </p:cNvPr>
          <p:cNvSpPr txBox="1"/>
          <p:nvPr userDrawn="1"/>
        </p:nvSpPr>
        <p:spPr>
          <a:xfrm>
            <a:off x="161304" y="6673899"/>
            <a:ext cx="6230815" cy="215444"/>
          </a:xfrm>
          <a:prstGeom prst="rect">
            <a:avLst/>
          </a:prstGeom>
          <a:noFill/>
        </p:spPr>
        <p:txBody>
          <a:bodyPr wrap="square" rtlCol="0">
            <a:spAutoFit/>
          </a:bodyPr>
          <a:lstStyle/>
          <a:p>
            <a:pPr algn="l"/>
            <a:r>
              <a:rPr lang="en-US" sz="800" dirty="0">
                <a:solidFill>
                  <a:srgbClr val="54596A"/>
                </a:solidFill>
              </a:rPr>
              <a:t>© 2022 </a:t>
            </a:r>
            <a:r>
              <a:rPr lang="en-US" sz="800" dirty="0" err="1">
                <a:solidFill>
                  <a:srgbClr val="54596A"/>
                </a:solidFill>
              </a:rPr>
              <a:t>TPx</a:t>
            </a:r>
            <a:r>
              <a:rPr lang="en-US" sz="800" dirty="0">
                <a:solidFill>
                  <a:srgbClr val="54596A"/>
                </a:solidFill>
              </a:rPr>
              <a:t> Communications. Confidential Information.</a:t>
            </a:r>
          </a:p>
        </p:txBody>
      </p:sp>
    </p:spTree>
    <p:custDataLst>
      <p:tags r:id="rId1"/>
    </p:custDataLst>
    <p:extLst>
      <p:ext uri="{BB962C8B-B14F-4D97-AF65-F5344CB8AC3E}">
        <p14:creationId xmlns:p14="http://schemas.microsoft.com/office/powerpoint/2010/main" val="5692005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D69157-5AE2-1432-0179-151A28DE231B}"/>
              </a:ext>
            </a:extLst>
          </p:cNvPr>
          <p:cNvSpPr/>
          <p:nvPr userDrawn="1"/>
        </p:nvSpPr>
        <p:spPr>
          <a:xfrm>
            <a:off x="6557287" y="2628"/>
            <a:ext cx="5641443" cy="6860657"/>
          </a:xfrm>
          <a:custGeom>
            <a:avLst/>
            <a:gdLst>
              <a:gd name="connsiteX0" fmla="*/ 0 w 11213432"/>
              <a:gd name="connsiteY0" fmla="*/ 0 h 12339671"/>
              <a:gd name="connsiteX1" fmla="*/ 11213432 w 11213432"/>
              <a:gd name="connsiteY1" fmla="*/ 0 h 12339671"/>
              <a:gd name="connsiteX2" fmla="*/ 11213432 w 11213432"/>
              <a:gd name="connsiteY2" fmla="*/ 12339671 h 12339671"/>
              <a:gd name="connsiteX3" fmla="*/ 0 w 11213432"/>
              <a:gd name="connsiteY3" fmla="*/ 12339671 h 12339671"/>
              <a:gd name="connsiteX4" fmla="*/ 0 w 11213432"/>
              <a:gd name="connsiteY4" fmla="*/ 0 h 12339671"/>
              <a:gd name="connsiteX0" fmla="*/ 5454316 w 11213432"/>
              <a:gd name="connsiteY0" fmla="*/ 0 h 12339671"/>
              <a:gd name="connsiteX1" fmla="*/ 11213432 w 11213432"/>
              <a:gd name="connsiteY1" fmla="*/ 0 h 12339671"/>
              <a:gd name="connsiteX2" fmla="*/ 11213432 w 11213432"/>
              <a:gd name="connsiteY2" fmla="*/ 12339671 h 12339671"/>
              <a:gd name="connsiteX3" fmla="*/ 0 w 11213432"/>
              <a:gd name="connsiteY3" fmla="*/ 12339671 h 12339671"/>
              <a:gd name="connsiteX4" fmla="*/ 5454316 w 11213432"/>
              <a:gd name="connsiteY4" fmla="*/ 0 h 12339671"/>
              <a:gd name="connsiteX0" fmla="*/ 6015790 w 11213432"/>
              <a:gd name="connsiteY0" fmla="*/ 0 h 12339671"/>
              <a:gd name="connsiteX1" fmla="*/ 11213432 w 11213432"/>
              <a:gd name="connsiteY1" fmla="*/ 0 h 12339671"/>
              <a:gd name="connsiteX2" fmla="*/ 11213432 w 11213432"/>
              <a:gd name="connsiteY2" fmla="*/ 12339671 h 12339671"/>
              <a:gd name="connsiteX3" fmla="*/ 0 w 11213432"/>
              <a:gd name="connsiteY3" fmla="*/ 12339671 h 12339671"/>
              <a:gd name="connsiteX4" fmla="*/ 6015790 w 11213432"/>
              <a:gd name="connsiteY4" fmla="*/ 0 h 12339671"/>
              <a:gd name="connsiteX0" fmla="*/ 6128084 w 11325726"/>
              <a:gd name="connsiteY0" fmla="*/ 0 h 12339671"/>
              <a:gd name="connsiteX1" fmla="*/ 11325726 w 11325726"/>
              <a:gd name="connsiteY1" fmla="*/ 0 h 12339671"/>
              <a:gd name="connsiteX2" fmla="*/ 11325726 w 11325726"/>
              <a:gd name="connsiteY2" fmla="*/ 12339671 h 12339671"/>
              <a:gd name="connsiteX3" fmla="*/ 0 w 11325726"/>
              <a:gd name="connsiteY3" fmla="*/ 12323629 h 12339671"/>
              <a:gd name="connsiteX4" fmla="*/ 6128084 w 11325726"/>
              <a:gd name="connsiteY4" fmla="*/ 0 h 12339671"/>
              <a:gd name="connsiteX0" fmla="*/ 6144127 w 11341769"/>
              <a:gd name="connsiteY0" fmla="*/ 0 h 12339671"/>
              <a:gd name="connsiteX1" fmla="*/ 11341769 w 11341769"/>
              <a:gd name="connsiteY1" fmla="*/ 0 h 12339671"/>
              <a:gd name="connsiteX2" fmla="*/ 11341769 w 11341769"/>
              <a:gd name="connsiteY2" fmla="*/ 12339671 h 12339671"/>
              <a:gd name="connsiteX3" fmla="*/ 0 w 11341769"/>
              <a:gd name="connsiteY3" fmla="*/ 12307612 h 12339671"/>
              <a:gd name="connsiteX4" fmla="*/ 6144127 w 11341769"/>
              <a:gd name="connsiteY4" fmla="*/ 0 h 12339671"/>
              <a:gd name="connsiteX0" fmla="*/ 6192254 w 11389896"/>
              <a:gd name="connsiteY0" fmla="*/ 0 h 12339671"/>
              <a:gd name="connsiteX1" fmla="*/ 11389896 w 11389896"/>
              <a:gd name="connsiteY1" fmla="*/ 0 h 12339671"/>
              <a:gd name="connsiteX2" fmla="*/ 11389896 w 11389896"/>
              <a:gd name="connsiteY2" fmla="*/ 12339671 h 12339671"/>
              <a:gd name="connsiteX3" fmla="*/ 0 w 11389896"/>
              <a:gd name="connsiteY3" fmla="*/ 12323629 h 12339671"/>
              <a:gd name="connsiteX4" fmla="*/ 6192254 w 11389896"/>
              <a:gd name="connsiteY4" fmla="*/ 0 h 12339671"/>
              <a:gd name="connsiteX0" fmla="*/ 6192254 w 11389896"/>
              <a:gd name="connsiteY0" fmla="*/ 0 h 12339671"/>
              <a:gd name="connsiteX1" fmla="*/ 11389896 w 11389896"/>
              <a:gd name="connsiteY1" fmla="*/ 0 h 12339671"/>
              <a:gd name="connsiteX2" fmla="*/ 11389896 w 11389896"/>
              <a:gd name="connsiteY2" fmla="*/ 12339671 h 12339671"/>
              <a:gd name="connsiteX3" fmla="*/ 0 w 11389896"/>
              <a:gd name="connsiteY3" fmla="*/ 12323629 h 12339671"/>
              <a:gd name="connsiteX4" fmla="*/ 6192254 w 11389896"/>
              <a:gd name="connsiteY4" fmla="*/ 0 h 12339671"/>
              <a:gd name="connsiteX0" fmla="*/ 6182094 w 11379736"/>
              <a:gd name="connsiteY0" fmla="*/ 0 h 12339671"/>
              <a:gd name="connsiteX1" fmla="*/ 11379736 w 11379736"/>
              <a:gd name="connsiteY1" fmla="*/ 0 h 12339671"/>
              <a:gd name="connsiteX2" fmla="*/ 11379736 w 11379736"/>
              <a:gd name="connsiteY2" fmla="*/ 12339671 h 12339671"/>
              <a:gd name="connsiteX3" fmla="*/ 0 w 11379736"/>
              <a:gd name="connsiteY3" fmla="*/ 12323629 h 12339671"/>
              <a:gd name="connsiteX4" fmla="*/ 6182094 w 11379736"/>
              <a:gd name="connsiteY4" fmla="*/ 0 h 12339671"/>
              <a:gd name="connsiteX0" fmla="*/ 6182094 w 11379736"/>
              <a:gd name="connsiteY0" fmla="*/ 0 h 12339671"/>
              <a:gd name="connsiteX1" fmla="*/ 11359416 w 11379736"/>
              <a:gd name="connsiteY1" fmla="*/ 20288 h 12339671"/>
              <a:gd name="connsiteX2" fmla="*/ 11379736 w 11379736"/>
              <a:gd name="connsiteY2" fmla="*/ 12339671 h 12339671"/>
              <a:gd name="connsiteX3" fmla="*/ 0 w 11379736"/>
              <a:gd name="connsiteY3" fmla="*/ 12323629 h 12339671"/>
              <a:gd name="connsiteX4" fmla="*/ 6182094 w 11379736"/>
              <a:gd name="connsiteY4" fmla="*/ 0 h 12339671"/>
              <a:gd name="connsiteX0" fmla="*/ 6182094 w 11379736"/>
              <a:gd name="connsiteY0" fmla="*/ 0 h 12339671"/>
              <a:gd name="connsiteX1" fmla="*/ 11369576 w 11379736"/>
              <a:gd name="connsiteY1" fmla="*/ 30431 h 12339671"/>
              <a:gd name="connsiteX2" fmla="*/ 11379736 w 11379736"/>
              <a:gd name="connsiteY2" fmla="*/ 12339671 h 12339671"/>
              <a:gd name="connsiteX3" fmla="*/ 0 w 11379736"/>
              <a:gd name="connsiteY3" fmla="*/ 12323629 h 12339671"/>
              <a:gd name="connsiteX4" fmla="*/ 6182094 w 11379736"/>
              <a:gd name="connsiteY4" fmla="*/ 0 h 12339671"/>
              <a:gd name="connsiteX0" fmla="*/ 6182094 w 11379736"/>
              <a:gd name="connsiteY0" fmla="*/ 0 h 12339671"/>
              <a:gd name="connsiteX1" fmla="*/ 11369576 w 11379736"/>
              <a:gd name="connsiteY1" fmla="*/ 20288 h 12339671"/>
              <a:gd name="connsiteX2" fmla="*/ 11379736 w 11379736"/>
              <a:gd name="connsiteY2" fmla="*/ 12339671 h 12339671"/>
              <a:gd name="connsiteX3" fmla="*/ 0 w 11379736"/>
              <a:gd name="connsiteY3" fmla="*/ 12323629 h 12339671"/>
              <a:gd name="connsiteX4" fmla="*/ 6182094 w 11379736"/>
              <a:gd name="connsiteY4" fmla="*/ 0 h 12339671"/>
              <a:gd name="connsiteX0" fmla="*/ 6212574 w 11379736"/>
              <a:gd name="connsiteY0" fmla="*/ 0 h 12339671"/>
              <a:gd name="connsiteX1" fmla="*/ 11369576 w 11379736"/>
              <a:gd name="connsiteY1" fmla="*/ 20288 h 12339671"/>
              <a:gd name="connsiteX2" fmla="*/ 11379736 w 11379736"/>
              <a:gd name="connsiteY2" fmla="*/ 12339671 h 12339671"/>
              <a:gd name="connsiteX3" fmla="*/ 0 w 11379736"/>
              <a:gd name="connsiteY3" fmla="*/ 12323629 h 12339671"/>
              <a:gd name="connsiteX4" fmla="*/ 6212574 w 11379736"/>
              <a:gd name="connsiteY4" fmla="*/ 0 h 12339671"/>
              <a:gd name="connsiteX0" fmla="*/ 6212574 w 11381691"/>
              <a:gd name="connsiteY0" fmla="*/ 0 h 12339671"/>
              <a:gd name="connsiteX1" fmla="*/ 11379736 w 11381691"/>
              <a:gd name="connsiteY1" fmla="*/ 10144 h 12339671"/>
              <a:gd name="connsiteX2" fmla="*/ 11379736 w 11381691"/>
              <a:gd name="connsiteY2" fmla="*/ 12339671 h 12339671"/>
              <a:gd name="connsiteX3" fmla="*/ 0 w 11381691"/>
              <a:gd name="connsiteY3" fmla="*/ 12323629 h 12339671"/>
              <a:gd name="connsiteX4" fmla="*/ 6212574 w 11381691"/>
              <a:gd name="connsiteY4" fmla="*/ 0 h 12339671"/>
              <a:gd name="connsiteX0" fmla="*/ 7001863 w 11381691"/>
              <a:gd name="connsiteY0" fmla="*/ 10843 h 12329527"/>
              <a:gd name="connsiteX1" fmla="*/ 11379736 w 11381691"/>
              <a:gd name="connsiteY1" fmla="*/ 0 h 12329527"/>
              <a:gd name="connsiteX2" fmla="*/ 11379736 w 11381691"/>
              <a:gd name="connsiteY2" fmla="*/ 12329527 h 12329527"/>
              <a:gd name="connsiteX3" fmla="*/ 0 w 11381691"/>
              <a:gd name="connsiteY3" fmla="*/ 12313485 h 12329527"/>
              <a:gd name="connsiteX4" fmla="*/ 7001863 w 11381691"/>
              <a:gd name="connsiteY4" fmla="*/ 10843 h 123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691" h="12329527">
                <a:moveTo>
                  <a:pt x="7001863" y="10843"/>
                </a:moveTo>
                <a:lnTo>
                  <a:pt x="11379736" y="0"/>
                </a:lnTo>
                <a:cubicBezTo>
                  <a:pt x="11386509" y="4106461"/>
                  <a:pt x="11372963" y="8223066"/>
                  <a:pt x="11379736" y="12329527"/>
                </a:cubicBezTo>
                <a:lnTo>
                  <a:pt x="0" y="12313485"/>
                </a:lnTo>
                <a:lnTo>
                  <a:pt x="7001863" y="10843"/>
                </a:lnTo>
                <a:close/>
              </a:path>
            </a:pathLst>
          </a:custGeom>
          <a:solidFill>
            <a:srgbClr val="045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 name="Title 1">
            <a:extLst>
              <a:ext uri="{FF2B5EF4-FFF2-40B4-BE49-F238E27FC236}">
                <a16:creationId xmlns:a16="http://schemas.microsoft.com/office/drawing/2014/main" id="{30E9E3BC-84C4-453A-BFBE-C44B096313A3}"/>
              </a:ext>
            </a:extLst>
          </p:cNvPr>
          <p:cNvSpPr>
            <a:spLocks noGrp="1"/>
          </p:cNvSpPr>
          <p:nvPr>
            <p:ph type="title" hasCustomPrompt="1"/>
          </p:nvPr>
        </p:nvSpPr>
        <p:spPr>
          <a:xfrm>
            <a:off x="16052" y="2467495"/>
            <a:ext cx="7814012" cy="1107440"/>
          </a:xfrm>
        </p:spPr>
        <p:txBody>
          <a:bodyPr anchor="b"/>
          <a:lstStyle>
            <a:lvl1pPr marL="91440">
              <a:defRPr sz="4889">
                <a:solidFill>
                  <a:schemeClr val="tx1">
                    <a:lumMod val="65000"/>
                    <a:lumOff val="35000"/>
                  </a:schemeClr>
                </a:solidFill>
              </a:defRPr>
            </a:lvl1pPr>
          </a:lstStyle>
          <a:p>
            <a:r>
              <a:rPr lang="en-US" dirty="0"/>
              <a:t>Click to edit divider title</a:t>
            </a:r>
          </a:p>
        </p:txBody>
      </p:sp>
      <p:pic>
        <p:nvPicPr>
          <p:cNvPr id="7" name="Picture 6" descr="Icon&#10;&#10;Description automatically generated">
            <a:extLst>
              <a:ext uri="{FF2B5EF4-FFF2-40B4-BE49-F238E27FC236}">
                <a16:creationId xmlns:a16="http://schemas.microsoft.com/office/drawing/2014/main" id="{2487E151-DB54-E337-F1D2-4373EBFEE1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7133" y="411744"/>
            <a:ext cx="2075676" cy="795676"/>
          </a:xfrm>
          <a:prstGeom prst="rect">
            <a:avLst/>
          </a:prstGeom>
        </p:spPr>
      </p:pic>
      <p:sp>
        <p:nvSpPr>
          <p:cNvPr id="4" name="Parallelogram 3">
            <a:extLst>
              <a:ext uri="{FF2B5EF4-FFF2-40B4-BE49-F238E27FC236}">
                <a16:creationId xmlns:a16="http://schemas.microsoft.com/office/drawing/2014/main" id="{FE69F5C7-970B-5249-7482-D87663ADBA94}"/>
              </a:ext>
            </a:extLst>
          </p:cNvPr>
          <p:cNvSpPr/>
          <p:nvPr userDrawn="1"/>
        </p:nvSpPr>
        <p:spPr>
          <a:xfrm>
            <a:off x="6071060" y="-3458"/>
            <a:ext cx="4630935" cy="6866301"/>
          </a:xfrm>
          <a:custGeom>
            <a:avLst/>
            <a:gdLst>
              <a:gd name="connsiteX0" fmla="*/ 0 w 2032000"/>
              <a:gd name="connsiteY0" fmla="*/ 11811000 h 11811000"/>
              <a:gd name="connsiteX1" fmla="*/ 508000 w 2032000"/>
              <a:gd name="connsiteY1" fmla="*/ 0 h 11811000"/>
              <a:gd name="connsiteX2" fmla="*/ 2032000 w 2032000"/>
              <a:gd name="connsiteY2" fmla="*/ 0 h 11811000"/>
              <a:gd name="connsiteX3" fmla="*/ 1524000 w 2032000"/>
              <a:gd name="connsiteY3" fmla="*/ 11811000 h 11811000"/>
              <a:gd name="connsiteX4" fmla="*/ 0 w 2032000"/>
              <a:gd name="connsiteY4" fmla="*/ 11811000 h 11811000"/>
              <a:gd name="connsiteX0" fmla="*/ 0 w 7645400"/>
              <a:gd name="connsiteY0" fmla="*/ 11811000 h 11811000"/>
              <a:gd name="connsiteX1" fmla="*/ 508000 w 7645400"/>
              <a:gd name="connsiteY1" fmla="*/ 0 h 11811000"/>
              <a:gd name="connsiteX2" fmla="*/ 7645400 w 7645400"/>
              <a:gd name="connsiteY2" fmla="*/ 990600 h 11811000"/>
              <a:gd name="connsiteX3" fmla="*/ 1524000 w 7645400"/>
              <a:gd name="connsiteY3" fmla="*/ 11811000 h 11811000"/>
              <a:gd name="connsiteX4" fmla="*/ 0 w 7645400"/>
              <a:gd name="connsiteY4" fmla="*/ 11811000 h 11811000"/>
              <a:gd name="connsiteX0" fmla="*/ 0 w 7645400"/>
              <a:gd name="connsiteY0" fmla="*/ 10896600 h 10896600"/>
              <a:gd name="connsiteX1" fmla="*/ 5969000 w 7645400"/>
              <a:gd name="connsiteY1" fmla="*/ 0 h 10896600"/>
              <a:gd name="connsiteX2" fmla="*/ 7645400 w 7645400"/>
              <a:gd name="connsiteY2" fmla="*/ 76200 h 10896600"/>
              <a:gd name="connsiteX3" fmla="*/ 1524000 w 7645400"/>
              <a:gd name="connsiteY3" fmla="*/ 10896600 h 10896600"/>
              <a:gd name="connsiteX4" fmla="*/ 0 w 7645400"/>
              <a:gd name="connsiteY4" fmla="*/ 10896600 h 10896600"/>
              <a:gd name="connsiteX0" fmla="*/ 0 w 7645400"/>
              <a:gd name="connsiteY0" fmla="*/ 10820400 h 10820400"/>
              <a:gd name="connsiteX1" fmla="*/ 5943600 w 7645400"/>
              <a:gd name="connsiteY1" fmla="*/ 0 h 10820400"/>
              <a:gd name="connsiteX2" fmla="*/ 7645400 w 7645400"/>
              <a:gd name="connsiteY2" fmla="*/ 0 h 10820400"/>
              <a:gd name="connsiteX3" fmla="*/ 1524000 w 7645400"/>
              <a:gd name="connsiteY3" fmla="*/ 10820400 h 10820400"/>
              <a:gd name="connsiteX4" fmla="*/ 0 w 7645400"/>
              <a:gd name="connsiteY4" fmla="*/ 10820400 h 10820400"/>
              <a:gd name="connsiteX0" fmla="*/ 0 w 7645400"/>
              <a:gd name="connsiteY0" fmla="*/ 10833847 h 10833847"/>
              <a:gd name="connsiteX1" fmla="*/ 6064623 w 7645400"/>
              <a:gd name="connsiteY1" fmla="*/ 0 h 10833847"/>
              <a:gd name="connsiteX2" fmla="*/ 7645400 w 7645400"/>
              <a:gd name="connsiteY2" fmla="*/ 13447 h 10833847"/>
              <a:gd name="connsiteX3" fmla="*/ 1524000 w 7645400"/>
              <a:gd name="connsiteY3" fmla="*/ 10833847 h 10833847"/>
              <a:gd name="connsiteX4" fmla="*/ 0 w 7645400"/>
              <a:gd name="connsiteY4" fmla="*/ 10833847 h 10833847"/>
              <a:gd name="connsiteX0" fmla="*/ 0 w 7658847"/>
              <a:gd name="connsiteY0" fmla="*/ 10833847 h 10833847"/>
              <a:gd name="connsiteX1" fmla="*/ 6064623 w 7658847"/>
              <a:gd name="connsiteY1" fmla="*/ 0 h 10833847"/>
              <a:gd name="connsiteX2" fmla="*/ 7658847 w 7658847"/>
              <a:gd name="connsiteY2" fmla="*/ 0 h 10833847"/>
              <a:gd name="connsiteX3" fmla="*/ 1524000 w 7658847"/>
              <a:gd name="connsiteY3" fmla="*/ 10833847 h 10833847"/>
              <a:gd name="connsiteX4" fmla="*/ 0 w 7658847"/>
              <a:gd name="connsiteY4" fmla="*/ 10833847 h 10833847"/>
              <a:gd name="connsiteX0" fmla="*/ 0 w 8519458"/>
              <a:gd name="connsiteY0" fmla="*/ 10833847 h 10833847"/>
              <a:gd name="connsiteX1" fmla="*/ 6064623 w 8519458"/>
              <a:gd name="connsiteY1" fmla="*/ 0 h 10833847"/>
              <a:gd name="connsiteX2" fmla="*/ 8519458 w 8519458"/>
              <a:gd name="connsiteY2" fmla="*/ 0 h 10833847"/>
              <a:gd name="connsiteX3" fmla="*/ 1524000 w 8519458"/>
              <a:gd name="connsiteY3" fmla="*/ 10833847 h 10833847"/>
              <a:gd name="connsiteX4" fmla="*/ 0 w 8519458"/>
              <a:gd name="connsiteY4" fmla="*/ 10833847 h 10833847"/>
              <a:gd name="connsiteX0" fmla="*/ 0 w 8519458"/>
              <a:gd name="connsiteY0" fmla="*/ 10833847 h 10833847"/>
              <a:gd name="connsiteX1" fmla="*/ 7167281 w 8519458"/>
              <a:gd name="connsiteY1" fmla="*/ 0 h 10833847"/>
              <a:gd name="connsiteX2" fmla="*/ 8519458 w 8519458"/>
              <a:gd name="connsiteY2" fmla="*/ 0 h 10833847"/>
              <a:gd name="connsiteX3" fmla="*/ 1524000 w 8519458"/>
              <a:gd name="connsiteY3" fmla="*/ 10833847 h 10833847"/>
              <a:gd name="connsiteX4" fmla="*/ 0 w 8519458"/>
              <a:gd name="connsiteY4" fmla="*/ 10833847 h 10833847"/>
              <a:gd name="connsiteX0" fmla="*/ 0 w 8344463"/>
              <a:gd name="connsiteY0" fmla="*/ 10845647 h 10845647"/>
              <a:gd name="connsiteX1" fmla="*/ 6992286 w 8344463"/>
              <a:gd name="connsiteY1" fmla="*/ 0 h 10845647"/>
              <a:gd name="connsiteX2" fmla="*/ 8344463 w 8344463"/>
              <a:gd name="connsiteY2" fmla="*/ 0 h 10845647"/>
              <a:gd name="connsiteX3" fmla="*/ 1349005 w 8344463"/>
              <a:gd name="connsiteY3" fmla="*/ 10833847 h 10845647"/>
              <a:gd name="connsiteX4" fmla="*/ 0 w 8344463"/>
              <a:gd name="connsiteY4" fmla="*/ 10845647 h 10845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4463" h="10845647">
                <a:moveTo>
                  <a:pt x="0" y="10845647"/>
                </a:moveTo>
                <a:lnTo>
                  <a:pt x="6992286" y="0"/>
                </a:lnTo>
                <a:lnTo>
                  <a:pt x="8344463" y="0"/>
                </a:lnTo>
                <a:lnTo>
                  <a:pt x="1349005" y="10833847"/>
                </a:lnTo>
                <a:lnTo>
                  <a:pt x="0" y="10845647"/>
                </a:lnTo>
                <a:close/>
              </a:path>
            </a:pathLst>
          </a:cu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9" name="Parallelogram 3">
            <a:extLst>
              <a:ext uri="{FF2B5EF4-FFF2-40B4-BE49-F238E27FC236}">
                <a16:creationId xmlns:a16="http://schemas.microsoft.com/office/drawing/2014/main" id="{96263AE2-FEAA-8804-9A45-EF7356AF06B2}"/>
              </a:ext>
            </a:extLst>
          </p:cNvPr>
          <p:cNvSpPr/>
          <p:nvPr userDrawn="1"/>
        </p:nvSpPr>
        <p:spPr>
          <a:xfrm>
            <a:off x="7833289" y="-1"/>
            <a:ext cx="3614935" cy="5073360"/>
          </a:xfrm>
          <a:custGeom>
            <a:avLst/>
            <a:gdLst>
              <a:gd name="connsiteX0" fmla="*/ 0 w 2032000"/>
              <a:gd name="connsiteY0" fmla="*/ 11811000 h 11811000"/>
              <a:gd name="connsiteX1" fmla="*/ 508000 w 2032000"/>
              <a:gd name="connsiteY1" fmla="*/ 0 h 11811000"/>
              <a:gd name="connsiteX2" fmla="*/ 2032000 w 2032000"/>
              <a:gd name="connsiteY2" fmla="*/ 0 h 11811000"/>
              <a:gd name="connsiteX3" fmla="*/ 1524000 w 2032000"/>
              <a:gd name="connsiteY3" fmla="*/ 11811000 h 11811000"/>
              <a:gd name="connsiteX4" fmla="*/ 0 w 2032000"/>
              <a:gd name="connsiteY4" fmla="*/ 11811000 h 11811000"/>
              <a:gd name="connsiteX0" fmla="*/ 0 w 7645400"/>
              <a:gd name="connsiteY0" fmla="*/ 11811000 h 11811000"/>
              <a:gd name="connsiteX1" fmla="*/ 508000 w 7645400"/>
              <a:gd name="connsiteY1" fmla="*/ 0 h 11811000"/>
              <a:gd name="connsiteX2" fmla="*/ 7645400 w 7645400"/>
              <a:gd name="connsiteY2" fmla="*/ 990600 h 11811000"/>
              <a:gd name="connsiteX3" fmla="*/ 1524000 w 7645400"/>
              <a:gd name="connsiteY3" fmla="*/ 11811000 h 11811000"/>
              <a:gd name="connsiteX4" fmla="*/ 0 w 7645400"/>
              <a:gd name="connsiteY4" fmla="*/ 11811000 h 11811000"/>
              <a:gd name="connsiteX0" fmla="*/ 0 w 7645400"/>
              <a:gd name="connsiteY0" fmla="*/ 10896600 h 10896600"/>
              <a:gd name="connsiteX1" fmla="*/ 5969000 w 7645400"/>
              <a:gd name="connsiteY1" fmla="*/ 0 h 10896600"/>
              <a:gd name="connsiteX2" fmla="*/ 7645400 w 7645400"/>
              <a:gd name="connsiteY2" fmla="*/ 76200 h 10896600"/>
              <a:gd name="connsiteX3" fmla="*/ 1524000 w 7645400"/>
              <a:gd name="connsiteY3" fmla="*/ 10896600 h 10896600"/>
              <a:gd name="connsiteX4" fmla="*/ 0 w 7645400"/>
              <a:gd name="connsiteY4" fmla="*/ 10896600 h 10896600"/>
              <a:gd name="connsiteX0" fmla="*/ 0 w 7645400"/>
              <a:gd name="connsiteY0" fmla="*/ 10820400 h 10820400"/>
              <a:gd name="connsiteX1" fmla="*/ 5943600 w 7645400"/>
              <a:gd name="connsiteY1" fmla="*/ 0 h 10820400"/>
              <a:gd name="connsiteX2" fmla="*/ 7645400 w 7645400"/>
              <a:gd name="connsiteY2" fmla="*/ 0 h 10820400"/>
              <a:gd name="connsiteX3" fmla="*/ 1524000 w 7645400"/>
              <a:gd name="connsiteY3" fmla="*/ 10820400 h 10820400"/>
              <a:gd name="connsiteX4" fmla="*/ 0 w 7645400"/>
              <a:gd name="connsiteY4" fmla="*/ 10820400 h 10820400"/>
              <a:gd name="connsiteX0" fmla="*/ 0 w 7645400"/>
              <a:gd name="connsiteY0" fmla="*/ 10833847 h 10833847"/>
              <a:gd name="connsiteX1" fmla="*/ 6064623 w 7645400"/>
              <a:gd name="connsiteY1" fmla="*/ 0 h 10833847"/>
              <a:gd name="connsiteX2" fmla="*/ 7645400 w 7645400"/>
              <a:gd name="connsiteY2" fmla="*/ 13447 h 10833847"/>
              <a:gd name="connsiteX3" fmla="*/ 1524000 w 7645400"/>
              <a:gd name="connsiteY3" fmla="*/ 10833847 h 10833847"/>
              <a:gd name="connsiteX4" fmla="*/ 0 w 7645400"/>
              <a:gd name="connsiteY4" fmla="*/ 10833847 h 10833847"/>
              <a:gd name="connsiteX0" fmla="*/ 0 w 7658847"/>
              <a:gd name="connsiteY0" fmla="*/ 10833847 h 10833847"/>
              <a:gd name="connsiteX1" fmla="*/ 6064623 w 7658847"/>
              <a:gd name="connsiteY1" fmla="*/ 0 h 10833847"/>
              <a:gd name="connsiteX2" fmla="*/ 7658847 w 7658847"/>
              <a:gd name="connsiteY2" fmla="*/ 0 h 10833847"/>
              <a:gd name="connsiteX3" fmla="*/ 1524000 w 7658847"/>
              <a:gd name="connsiteY3" fmla="*/ 10833847 h 10833847"/>
              <a:gd name="connsiteX4" fmla="*/ 0 w 7658847"/>
              <a:gd name="connsiteY4" fmla="*/ 10833847 h 10833847"/>
              <a:gd name="connsiteX0" fmla="*/ 0 w 8519458"/>
              <a:gd name="connsiteY0" fmla="*/ 10833847 h 10833847"/>
              <a:gd name="connsiteX1" fmla="*/ 6064623 w 8519458"/>
              <a:gd name="connsiteY1" fmla="*/ 0 h 10833847"/>
              <a:gd name="connsiteX2" fmla="*/ 8519458 w 8519458"/>
              <a:gd name="connsiteY2" fmla="*/ 0 h 10833847"/>
              <a:gd name="connsiteX3" fmla="*/ 1524000 w 8519458"/>
              <a:gd name="connsiteY3" fmla="*/ 10833847 h 10833847"/>
              <a:gd name="connsiteX4" fmla="*/ 0 w 8519458"/>
              <a:gd name="connsiteY4" fmla="*/ 10833847 h 10833847"/>
              <a:gd name="connsiteX0" fmla="*/ 0 w 8519458"/>
              <a:gd name="connsiteY0" fmla="*/ 10833847 h 10833847"/>
              <a:gd name="connsiteX1" fmla="*/ 7167281 w 8519458"/>
              <a:gd name="connsiteY1" fmla="*/ 0 h 10833847"/>
              <a:gd name="connsiteX2" fmla="*/ 8519458 w 8519458"/>
              <a:gd name="connsiteY2" fmla="*/ 0 h 10833847"/>
              <a:gd name="connsiteX3" fmla="*/ 1524000 w 8519458"/>
              <a:gd name="connsiteY3" fmla="*/ 10833847 h 10833847"/>
              <a:gd name="connsiteX4" fmla="*/ 0 w 8519458"/>
              <a:gd name="connsiteY4" fmla="*/ 10833847 h 10833847"/>
              <a:gd name="connsiteX0" fmla="*/ 0 w 8344463"/>
              <a:gd name="connsiteY0" fmla="*/ 10845647 h 10845647"/>
              <a:gd name="connsiteX1" fmla="*/ 6992286 w 8344463"/>
              <a:gd name="connsiteY1" fmla="*/ 0 h 10845647"/>
              <a:gd name="connsiteX2" fmla="*/ 8344463 w 8344463"/>
              <a:gd name="connsiteY2" fmla="*/ 0 h 10845647"/>
              <a:gd name="connsiteX3" fmla="*/ 1349005 w 8344463"/>
              <a:gd name="connsiteY3" fmla="*/ 10833847 h 10845647"/>
              <a:gd name="connsiteX4" fmla="*/ 0 w 8344463"/>
              <a:gd name="connsiteY4" fmla="*/ 10845647 h 10845647"/>
              <a:gd name="connsiteX0" fmla="*/ 0 w 8344463"/>
              <a:gd name="connsiteY0" fmla="*/ 10845647 h 10845647"/>
              <a:gd name="connsiteX1" fmla="*/ 6992286 w 8344463"/>
              <a:gd name="connsiteY1" fmla="*/ 0 h 10845647"/>
              <a:gd name="connsiteX2" fmla="*/ 8344463 w 8344463"/>
              <a:gd name="connsiteY2" fmla="*/ 0 h 10845647"/>
              <a:gd name="connsiteX3" fmla="*/ 3179732 w 8344463"/>
              <a:gd name="connsiteY3" fmla="*/ 8013612 h 10845647"/>
              <a:gd name="connsiteX4" fmla="*/ 0 w 8344463"/>
              <a:gd name="connsiteY4" fmla="*/ 10845647 h 10845647"/>
              <a:gd name="connsiteX0" fmla="*/ 0 w 6527198"/>
              <a:gd name="connsiteY0" fmla="*/ 8025412 h 8025412"/>
              <a:gd name="connsiteX1" fmla="*/ 5175021 w 6527198"/>
              <a:gd name="connsiteY1" fmla="*/ 0 h 8025412"/>
              <a:gd name="connsiteX2" fmla="*/ 6527198 w 6527198"/>
              <a:gd name="connsiteY2" fmla="*/ 0 h 8025412"/>
              <a:gd name="connsiteX3" fmla="*/ 1362467 w 6527198"/>
              <a:gd name="connsiteY3" fmla="*/ 8013612 h 8025412"/>
              <a:gd name="connsiteX4" fmla="*/ 0 w 6527198"/>
              <a:gd name="connsiteY4" fmla="*/ 8025412 h 8025412"/>
              <a:gd name="connsiteX0" fmla="*/ 0 w 6486815"/>
              <a:gd name="connsiteY0" fmla="*/ 8001812 h 8013612"/>
              <a:gd name="connsiteX1" fmla="*/ 5134638 w 6486815"/>
              <a:gd name="connsiteY1" fmla="*/ 0 h 8013612"/>
              <a:gd name="connsiteX2" fmla="*/ 6486815 w 6486815"/>
              <a:gd name="connsiteY2" fmla="*/ 0 h 8013612"/>
              <a:gd name="connsiteX3" fmla="*/ 1322084 w 6486815"/>
              <a:gd name="connsiteY3" fmla="*/ 8013612 h 8013612"/>
              <a:gd name="connsiteX4" fmla="*/ 0 w 6486815"/>
              <a:gd name="connsiteY4" fmla="*/ 8001812 h 8013612"/>
              <a:gd name="connsiteX0" fmla="*/ 0 w 6513737"/>
              <a:gd name="connsiteY0" fmla="*/ 8001812 h 8013612"/>
              <a:gd name="connsiteX1" fmla="*/ 5161560 w 6513737"/>
              <a:gd name="connsiteY1" fmla="*/ 0 h 8013612"/>
              <a:gd name="connsiteX2" fmla="*/ 6513737 w 6513737"/>
              <a:gd name="connsiteY2" fmla="*/ 0 h 8013612"/>
              <a:gd name="connsiteX3" fmla="*/ 1349006 w 6513737"/>
              <a:gd name="connsiteY3" fmla="*/ 8013612 h 8013612"/>
              <a:gd name="connsiteX4" fmla="*/ 0 w 6513737"/>
              <a:gd name="connsiteY4" fmla="*/ 8001812 h 8013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3737" h="8013612">
                <a:moveTo>
                  <a:pt x="0" y="8001812"/>
                </a:moveTo>
                <a:lnTo>
                  <a:pt x="5161560" y="0"/>
                </a:lnTo>
                <a:lnTo>
                  <a:pt x="6513737" y="0"/>
                </a:lnTo>
                <a:lnTo>
                  <a:pt x="1349006" y="8013612"/>
                </a:lnTo>
                <a:lnTo>
                  <a:pt x="0" y="8001812"/>
                </a:lnTo>
                <a:close/>
              </a:path>
            </a:pathLst>
          </a:custGeom>
          <a:solidFill>
            <a:srgbClr val="21C0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0" name="Parallelogram 3">
            <a:extLst>
              <a:ext uri="{FF2B5EF4-FFF2-40B4-BE49-F238E27FC236}">
                <a16:creationId xmlns:a16="http://schemas.microsoft.com/office/drawing/2014/main" id="{DB610535-F72F-C2C9-2C73-BD8272A5AC43}"/>
              </a:ext>
            </a:extLst>
          </p:cNvPr>
          <p:cNvSpPr/>
          <p:nvPr userDrawn="1"/>
        </p:nvSpPr>
        <p:spPr>
          <a:xfrm>
            <a:off x="9424747" y="2627"/>
            <a:ext cx="2770758" cy="3556831"/>
          </a:xfrm>
          <a:custGeom>
            <a:avLst/>
            <a:gdLst>
              <a:gd name="connsiteX0" fmla="*/ 0 w 2032000"/>
              <a:gd name="connsiteY0" fmla="*/ 11811000 h 11811000"/>
              <a:gd name="connsiteX1" fmla="*/ 508000 w 2032000"/>
              <a:gd name="connsiteY1" fmla="*/ 0 h 11811000"/>
              <a:gd name="connsiteX2" fmla="*/ 2032000 w 2032000"/>
              <a:gd name="connsiteY2" fmla="*/ 0 h 11811000"/>
              <a:gd name="connsiteX3" fmla="*/ 1524000 w 2032000"/>
              <a:gd name="connsiteY3" fmla="*/ 11811000 h 11811000"/>
              <a:gd name="connsiteX4" fmla="*/ 0 w 2032000"/>
              <a:gd name="connsiteY4" fmla="*/ 11811000 h 11811000"/>
              <a:gd name="connsiteX0" fmla="*/ 0 w 7645400"/>
              <a:gd name="connsiteY0" fmla="*/ 11811000 h 11811000"/>
              <a:gd name="connsiteX1" fmla="*/ 508000 w 7645400"/>
              <a:gd name="connsiteY1" fmla="*/ 0 h 11811000"/>
              <a:gd name="connsiteX2" fmla="*/ 7645400 w 7645400"/>
              <a:gd name="connsiteY2" fmla="*/ 990600 h 11811000"/>
              <a:gd name="connsiteX3" fmla="*/ 1524000 w 7645400"/>
              <a:gd name="connsiteY3" fmla="*/ 11811000 h 11811000"/>
              <a:gd name="connsiteX4" fmla="*/ 0 w 7645400"/>
              <a:gd name="connsiteY4" fmla="*/ 11811000 h 11811000"/>
              <a:gd name="connsiteX0" fmla="*/ 0 w 7645400"/>
              <a:gd name="connsiteY0" fmla="*/ 10896600 h 10896600"/>
              <a:gd name="connsiteX1" fmla="*/ 5969000 w 7645400"/>
              <a:gd name="connsiteY1" fmla="*/ 0 h 10896600"/>
              <a:gd name="connsiteX2" fmla="*/ 7645400 w 7645400"/>
              <a:gd name="connsiteY2" fmla="*/ 76200 h 10896600"/>
              <a:gd name="connsiteX3" fmla="*/ 1524000 w 7645400"/>
              <a:gd name="connsiteY3" fmla="*/ 10896600 h 10896600"/>
              <a:gd name="connsiteX4" fmla="*/ 0 w 7645400"/>
              <a:gd name="connsiteY4" fmla="*/ 10896600 h 10896600"/>
              <a:gd name="connsiteX0" fmla="*/ 0 w 7645400"/>
              <a:gd name="connsiteY0" fmla="*/ 10820400 h 10820400"/>
              <a:gd name="connsiteX1" fmla="*/ 5943600 w 7645400"/>
              <a:gd name="connsiteY1" fmla="*/ 0 h 10820400"/>
              <a:gd name="connsiteX2" fmla="*/ 7645400 w 7645400"/>
              <a:gd name="connsiteY2" fmla="*/ 0 h 10820400"/>
              <a:gd name="connsiteX3" fmla="*/ 1524000 w 7645400"/>
              <a:gd name="connsiteY3" fmla="*/ 10820400 h 10820400"/>
              <a:gd name="connsiteX4" fmla="*/ 0 w 7645400"/>
              <a:gd name="connsiteY4" fmla="*/ 10820400 h 10820400"/>
              <a:gd name="connsiteX0" fmla="*/ 0 w 7645400"/>
              <a:gd name="connsiteY0" fmla="*/ 10833847 h 10833847"/>
              <a:gd name="connsiteX1" fmla="*/ 6064623 w 7645400"/>
              <a:gd name="connsiteY1" fmla="*/ 0 h 10833847"/>
              <a:gd name="connsiteX2" fmla="*/ 7645400 w 7645400"/>
              <a:gd name="connsiteY2" fmla="*/ 13447 h 10833847"/>
              <a:gd name="connsiteX3" fmla="*/ 1524000 w 7645400"/>
              <a:gd name="connsiteY3" fmla="*/ 10833847 h 10833847"/>
              <a:gd name="connsiteX4" fmla="*/ 0 w 7645400"/>
              <a:gd name="connsiteY4" fmla="*/ 10833847 h 10833847"/>
              <a:gd name="connsiteX0" fmla="*/ 0 w 7658847"/>
              <a:gd name="connsiteY0" fmla="*/ 10833847 h 10833847"/>
              <a:gd name="connsiteX1" fmla="*/ 6064623 w 7658847"/>
              <a:gd name="connsiteY1" fmla="*/ 0 h 10833847"/>
              <a:gd name="connsiteX2" fmla="*/ 7658847 w 7658847"/>
              <a:gd name="connsiteY2" fmla="*/ 0 h 10833847"/>
              <a:gd name="connsiteX3" fmla="*/ 1524000 w 7658847"/>
              <a:gd name="connsiteY3" fmla="*/ 10833847 h 10833847"/>
              <a:gd name="connsiteX4" fmla="*/ 0 w 7658847"/>
              <a:gd name="connsiteY4" fmla="*/ 10833847 h 10833847"/>
              <a:gd name="connsiteX0" fmla="*/ 0 w 8519458"/>
              <a:gd name="connsiteY0" fmla="*/ 10833847 h 10833847"/>
              <a:gd name="connsiteX1" fmla="*/ 6064623 w 8519458"/>
              <a:gd name="connsiteY1" fmla="*/ 0 h 10833847"/>
              <a:gd name="connsiteX2" fmla="*/ 8519458 w 8519458"/>
              <a:gd name="connsiteY2" fmla="*/ 0 h 10833847"/>
              <a:gd name="connsiteX3" fmla="*/ 1524000 w 8519458"/>
              <a:gd name="connsiteY3" fmla="*/ 10833847 h 10833847"/>
              <a:gd name="connsiteX4" fmla="*/ 0 w 8519458"/>
              <a:gd name="connsiteY4" fmla="*/ 10833847 h 10833847"/>
              <a:gd name="connsiteX0" fmla="*/ 0 w 8519458"/>
              <a:gd name="connsiteY0" fmla="*/ 10833847 h 10833847"/>
              <a:gd name="connsiteX1" fmla="*/ 7167281 w 8519458"/>
              <a:gd name="connsiteY1" fmla="*/ 0 h 10833847"/>
              <a:gd name="connsiteX2" fmla="*/ 8519458 w 8519458"/>
              <a:gd name="connsiteY2" fmla="*/ 0 h 10833847"/>
              <a:gd name="connsiteX3" fmla="*/ 1524000 w 8519458"/>
              <a:gd name="connsiteY3" fmla="*/ 10833847 h 10833847"/>
              <a:gd name="connsiteX4" fmla="*/ 0 w 8519458"/>
              <a:gd name="connsiteY4" fmla="*/ 10833847 h 10833847"/>
              <a:gd name="connsiteX0" fmla="*/ 0 w 8344463"/>
              <a:gd name="connsiteY0" fmla="*/ 10845647 h 10845647"/>
              <a:gd name="connsiteX1" fmla="*/ 6992286 w 8344463"/>
              <a:gd name="connsiteY1" fmla="*/ 0 h 10845647"/>
              <a:gd name="connsiteX2" fmla="*/ 8344463 w 8344463"/>
              <a:gd name="connsiteY2" fmla="*/ 0 h 10845647"/>
              <a:gd name="connsiteX3" fmla="*/ 1349005 w 8344463"/>
              <a:gd name="connsiteY3" fmla="*/ 10833847 h 10845647"/>
              <a:gd name="connsiteX4" fmla="*/ 0 w 8344463"/>
              <a:gd name="connsiteY4" fmla="*/ 10845647 h 10845647"/>
              <a:gd name="connsiteX0" fmla="*/ 0 w 8344463"/>
              <a:gd name="connsiteY0" fmla="*/ 10845647 h 10845647"/>
              <a:gd name="connsiteX1" fmla="*/ 6992286 w 8344463"/>
              <a:gd name="connsiteY1" fmla="*/ 0 h 10845647"/>
              <a:gd name="connsiteX2" fmla="*/ 8344463 w 8344463"/>
              <a:gd name="connsiteY2" fmla="*/ 0 h 10845647"/>
              <a:gd name="connsiteX3" fmla="*/ 3179732 w 8344463"/>
              <a:gd name="connsiteY3" fmla="*/ 8013612 h 10845647"/>
              <a:gd name="connsiteX4" fmla="*/ 0 w 8344463"/>
              <a:gd name="connsiteY4" fmla="*/ 10845647 h 10845647"/>
              <a:gd name="connsiteX0" fmla="*/ 0 w 6527198"/>
              <a:gd name="connsiteY0" fmla="*/ 8025412 h 8025412"/>
              <a:gd name="connsiteX1" fmla="*/ 5175021 w 6527198"/>
              <a:gd name="connsiteY1" fmla="*/ 0 h 8025412"/>
              <a:gd name="connsiteX2" fmla="*/ 6527198 w 6527198"/>
              <a:gd name="connsiteY2" fmla="*/ 0 h 8025412"/>
              <a:gd name="connsiteX3" fmla="*/ 1362467 w 6527198"/>
              <a:gd name="connsiteY3" fmla="*/ 8013612 h 8025412"/>
              <a:gd name="connsiteX4" fmla="*/ 0 w 6527198"/>
              <a:gd name="connsiteY4" fmla="*/ 8025412 h 8025412"/>
              <a:gd name="connsiteX0" fmla="*/ 0 w 6486815"/>
              <a:gd name="connsiteY0" fmla="*/ 8001812 h 8013612"/>
              <a:gd name="connsiteX1" fmla="*/ 5134638 w 6486815"/>
              <a:gd name="connsiteY1" fmla="*/ 0 h 8013612"/>
              <a:gd name="connsiteX2" fmla="*/ 6486815 w 6486815"/>
              <a:gd name="connsiteY2" fmla="*/ 0 h 8013612"/>
              <a:gd name="connsiteX3" fmla="*/ 1322084 w 6486815"/>
              <a:gd name="connsiteY3" fmla="*/ 8013612 h 8013612"/>
              <a:gd name="connsiteX4" fmla="*/ 0 w 6486815"/>
              <a:gd name="connsiteY4" fmla="*/ 8001812 h 8013612"/>
              <a:gd name="connsiteX0" fmla="*/ 0 w 6513737"/>
              <a:gd name="connsiteY0" fmla="*/ 8001812 h 8013612"/>
              <a:gd name="connsiteX1" fmla="*/ 5161560 w 6513737"/>
              <a:gd name="connsiteY1" fmla="*/ 0 h 8013612"/>
              <a:gd name="connsiteX2" fmla="*/ 6513737 w 6513737"/>
              <a:gd name="connsiteY2" fmla="*/ 0 h 8013612"/>
              <a:gd name="connsiteX3" fmla="*/ 1349006 w 6513737"/>
              <a:gd name="connsiteY3" fmla="*/ 8013612 h 8013612"/>
              <a:gd name="connsiteX4" fmla="*/ 0 w 6513737"/>
              <a:gd name="connsiteY4" fmla="*/ 8001812 h 8013612"/>
              <a:gd name="connsiteX0" fmla="*/ 0 w 6513737"/>
              <a:gd name="connsiteY0" fmla="*/ 8001812 h 8001812"/>
              <a:gd name="connsiteX1" fmla="*/ 5161560 w 6513737"/>
              <a:gd name="connsiteY1" fmla="*/ 0 h 8001812"/>
              <a:gd name="connsiteX2" fmla="*/ 6513737 w 6513737"/>
              <a:gd name="connsiteY2" fmla="*/ 0 h 8001812"/>
              <a:gd name="connsiteX3" fmla="*/ 2897047 w 6513737"/>
              <a:gd name="connsiteY3" fmla="*/ 5606382 h 8001812"/>
              <a:gd name="connsiteX4" fmla="*/ 0 w 6513737"/>
              <a:gd name="connsiteY4" fmla="*/ 8001812 h 8001812"/>
              <a:gd name="connsiteX0" fmla="*/ 0 w 4952235"/>
              <a:gd name="connsiteY0" fmla="*/ 5594582 h 5606382"/>
              <a:gd name="connsiteX1" fmla="*/ 3600058 w 4952235"/>
              <a:gd name="connsiteY1" fmla="*/ 0 h 5606382"/>
              <a:gd name="connsiteX2" fmla="*/ 4952235 w 4952235"/>
              <a:gd name="connsiteY2" fmla="*/ 0 h 5606382"/>
              <a:gd name="connsiteX3" fmla="*/ 1335545 w 4952235"/>
              <a:gd name="connsiteY3" fmla="*/ 5606382 h 5606382"/>
              <a:gd name="connsiteX4" fmla="*/ 0 w 4952235"/>
              <a:gd name="connsiteY4" fmla="*/ 5594582 h 5606382"/>
              <a:gd name="connsiteX0" fmla="*/ 0 w 4992618"/>
              <a:gd name="connsiteY0" fmla="*/ 5618182 h 5618182"/>
              <a:gd name="connsiteX1" fmla="*/ 3640441 w 4992618"/>
              <a:gd name="connsiteY1" fmla="*/ 0 h 5618182"/>
              <a:gd name="connsiteX2" fmla="*/ 4992618 w 4992618"/>
              <a:gd name="connsiteY2" fmla="*/ 0 h 5618182"/>
              <a:gd name="connsiteX3" fmla="*/ 1375928 w 4992618"/>
              <a:gd name="connsiteY3" fmla="*/ 5606382 h 5618182"/>
              <a:gd name="connsiteX4" fmla="*/ 0 w 4992618"/>
              <a:gd name="connsiteY4" fmla="*/ 5618182 h 5618182"/>
              <a:gd name="connsiteX0" fmla="*/ 0 w 4992618"/>
              <a:gd name="connsiteY0" fmla="*/ 5618182 h 5618182"/>
              <a:gd name="connsiteX1" fmla="*/ 3592264 w 4992618"/>
              <a:gd name="connsiteY1" fmla="*/ 0 h 5618182"/>
              <a:gd name="connsiteX2" fmla="*/ 4992618 w 4992618"/>
              <a:gd name="connsiteY2" fmla="*/ 0 h 5618182"/>
              <a:gd name="connsiteX3" fmla="*/ 1375928 w 4992618"/>
              <a:gd name="connsiteY3" fmla="*/ 5606382 h 5618182"/>
              <a:gd name="connsiteX4" fmla="*/ 0 w 4992618"/>
              <a:gd name="connsiteY4" fmla="*/ 5618182 h 5618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2618" h="5618182">
                <a:moveTo>
                  <a:pt x="0" y="5618182"/>
                </a:moveTo>
                <a:lnTo>
                  <a:pt x="3592264" y="0"/>
                </a:lnTo>
                <a:lnTo>
                  <a:pt x="4992618" y="0"/>
                </a:lnTo>
                <a:lnTo>
                  <a:pt x="1375928" y="5606382"/>
                </a:lnTo>
                <a:lnTo>
                  <a:pt x="0" y="5618182"/>
                </a:lnTo>
                <a:close/>
              </a:path>
            </a:pathLst>
          </a:custGeom>
          <a:solidFill>
            <a:srgbClr val="6FC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8" name="Text Placeholder 15">
            <a:extLst>
              <a:ext uri="{FF2B5EF4-FFF2-40B4-BE49-F238E27FC236}">
                <a16:creationId xmlns:a16="http://schemas.microsoft.com/office/drawing/2014/main" id="{83BE2DC5-5BFD-50B3-FE07-BAEB35342577}"/>
              </a:ext>
            </a:extLst>
          </p:cNvPr>
          <p:cNvSpPr>
            <a:spLocks noGrp="1"/>
          </p:cNvSpPr>
          <p:nvPr>
            <p:ph type="body" sz="quarter" idx="13" hasCustomPrompt="1"/>
          </p:nvPr>
        </p:nvSpPr>
        <p:spPr>
          <a:xfrm>
            <a:off x="16051" y="3578577"/>
            <a:ext cx="7469269" cy="716187"/>
          </a:xfrm>
          <a:prstGeom prst="rect">
            <a:avLst/>
          </a:prstGeom>
        </p:spPr>
        <p:txBody>
          <a:bodyPr lIns="0" tIns="0" rIns="182880" bIns="0" anchor="t">
            <a:noAutofit/>
          </a:bodyPr>
          <a:lstStyle>
            <a:lvl1pPr marL="406433" marR="0" indent="0" algn="l" defTabSz="914473" rtl="0" eaLnBrk="1" fontAlgn="auto" latinLnBrk="0" hangingPunct="1">
              <a:lnSpc>
                <a:spcPct val="100000"/>
              </a:lnSpc>
              <a:spcBef>
                <a:spcPts val="0"/>
              </a:spcBef>
              <a:spcAft>
                <a:spcPts val="0"/>
              </a:spcAft>
              <a:buClrTx/>
              <a:buSzTx/>
              <a:buFont typeface="Arial" panose="020B0604020202020204" pitchFamily="34" charset="0"/>
              <a:buNone/>
              <a:tabLst/>
              <a:defRPr sz="2800">
                <a:solidFill>
                  <a:srgbClr val="595959"/>
                </a:solidFill>
                <a:effectLst/>
                <a:latin typeface="+mj-lt"/>
              </a:defRPr>
            </a:lvl1pPr>
          </a:lstStyle>
          <a:p>
            <a:pPr lvl="0"/>
            <a:r>
              <a:rPr lang="en-US" dirty="0"/>
              <a:t>Click to add subtitle</a:t>
            </a:r>
          </a:p>
        </p:txBody>
      </p:sp>
      <p:sp>
        <p:nvSpPr>
          <p:cNvPr id="12" name="TextBox 11">
            <a:extLst>
              <a:ext uri="{FF2B5EF4-FFF2-40B4-BE49-F238E27FC236}">
                <a16:creationId xmlns:a16="http://schemas.microsoft.com/office/drawing/2014/main" id="{8CAE7A00-B01F-C734-390C-670F44ECA928}"/>
              </a:ext>
            </a:extLst>
          </p:cNvPr>
          <p:cNvSpPr txBox="1"/>
          <p:nvPr userDrawn="1"/>
        </p:nvSpPr>
        <p:spPr>
          <a:xfrm>
            <a:off x="417133" y="6359059"/>
            <a:ext cx="4841608" cy="434286"/>
          </a:xfrm>
          <a:prstGeom prst="rect">
            <a:avLst/>
          </a:prstGeom>
          <a:noFill/>
        </p:spPr>
        <p:txBody>
          <a:bodyPr wrap="square" rtlCol="0" anchor="ctr">
            <a:spAutoFit/>
          </a:bodyPr>
          <a:lstStyle/>
          <a:p>
            <a:pPr marL="0" marR="0" lvl="0" indent="0" algn="l" defTabSz="914467" rtl="0" eaLnBrk="1" fontAlgn="auto" latinLnBrk="0" hangingPunct="1">
              <a:lnSpc>
                <a:spcPct val="100000"/>
              </a:lnSpc>
              <a:spcBef>
                <a:spcPts val="0"/>
              </a:spcBef>
              <a:spcAft>
                <a:spcPts val="0"/>
              </a:spcAft>
              <a:buClrTx/>
              <a:buSzTx/>
              <a:buFontTx/>
              <a:buNone/>
              <a:tabLst/>
              <a:defRPr/>
            </a:pPr>
            <a:r>
              <a:rPr lang="en-US" sz="2222" i="1" kern="1200" dirty="0">
                <a:solidFill>
                  <a:srgbClr val="595959"/>
                </a:solidFill>
                <a:effectLst/>
                <a:latin typeface="+mj-lt"/>
                <a:ea typeface="+mn-ea"/>
                <a:cs typeface="Arial" panose="020B0604020202020204" pitchFamily="34" charset="0"/>
              </a:rPr>
              <a:t>Connect &amp; Protect</a:t>
            </a:r>
          </a:p>
        </p:txBody>
      </p:sp>
      <p:sp>
        <p:nvSpPr>
          <p:cNvPr id="5" name="TextBox 4">
            <a:extLst>
              <a:ext uri="{FF2B5EF4-FFF2-40B4-BE49-F238E27FC236}">
                <a16:creationId xmlns:a16="http://schemas.microsoft.com/office/drawing/2014/main" id="{D1B561A8-71F6-0268-54C6-BCB89F6A8AB2}"/>
              </a:ext>
            </a:extLst>
          </p:cNvPr>
          <p:cNvSpPr txBox="1"/>
          <p:nvPr userDrawn="1"/>
        </p:nvSpPr>
        <p:spPr>
          <a:xfrm>
            <a:off x="437453" y="6674247"/>
            <a:ext cx="6230815" cy="215444"/>
          </a:xfrm>
          <a:prstGeom prst="rect">
            <a:avLst/>
          </a:prstGeom>
          <a:noFill/>
        </p:spPr>
        <p:txBody>
          <a:bodyPr wrap="square" rtlCol="0">
            <a:spAutoFit/>
          </a:bodyPr>
          <a:lstStyle/>
          <a:p>
            <a:pPr algn="l"/>
            <a:r>
              <a:rPr lang="en-US" sz="800" dirty="0">
                <a:solidFill>
                  <a:srgbClr val="54596A"/>
                </a:solidFill>
              </a:rPr>
              <a:t>© 2022 </a:t>
            </a:r>
            <a:r>
              <a:rPr lang="en-US" sz="800" dirty="0" err="1">
                <a:solidFill>
                  <a:srgbClr val="54596A"/>
                </a:solidFill>
              </a:rPr>
              <a:t>TPx</a:t>
            </a:r>
            <a:r>
              <a:rPr lang="en-US" sz="800" dirty="0">
                <a:solidFill>
                  <a:srgbClr val="54596A"/>
                </a:solidFill>
              </a:rPr>
              <a:t> Communications. Confidential Information.</a:t>
            </a:r>
          </a:p>
        </p:txBody>
      </p:sp>
    </p:spTree>
    <p:extLst>
      <p:ext uri="{BB962C8B-B14F-4D97-AF65-F5344CB8AC3E}">
        <p14:creationId xmlns:p14="http://schemas.microsoft.com/office/powerpoint/2010/main" val="5007963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7_Custom Layout">
    <p:spTree>
      <p:nvGrpSpPr>
        <p:cNvPr id="1" name=""/>
        <p:cNvGrpSpPr/>
        <p:nvPr/>
      </p:nvGrpSpPr>
      <p:grpSpPr>
        <a:xfrm>
          <a:off x="0" y="0"/>
          <a:ext cx="0" cy="0"/>
          <a:chOff x="0" y="0"/>
          <a:chExt cx="0" cy="0"/>
        </a:xfrm>
      </p:grpSpPr>
      <p:sp>
        <p:nvSpPr>
          <p:cNvPr id="10" name="Parallelogram 3">
            <a:extLst>
              <a:ext uri="{FF2B5EF4-FFF2-40B4-BE49-F238E27FC236}">
                <a16:creationId xmlns:a16="http://schemas.microsoft.com/office/drawing/2014/main" id="{DB610535-F72F-C2C9-2C73-BD8272A5AC43}"/>
              </a:ext>
            </a:extLst>
          </p:cNvPr>
          <p:cNvSpPr/>
          <p:nvPr userDrawn="1"/>
        </p:nvSpPr>
        <p:spPr>
          <a:xfrm>
            <a:off x="8666439" y="-2073"/>
            <a:ext cx="2770758" cy="3556831"/>
          </a:xfrm>
          <a:custGeom>
            <a:avLst/>
            <a:gdLst>
              <a:gd name="connsiteX0" fmla="*/ 0 w 2032000"/>
              <a:gd name="connsiteY0" fmla="*/ 11811000 h 11811000"/>
              <a:gd name="connsiteX1" fmla="*/ 508000 w 2032000"/>
              <a:gd name="connsiteY1" fmla="*/ 0 h 11811000"/>
              <a:gd name="connsiteX2" fmla="*/ 2032000 w 2032000"/>
              <a:gd name="connsiteY2" fmla="*/ 0 h 11811000"/>
              <a:gd name="connsiteX3" fmla="*/ 1524000 w 2032000"/>
              <a:gd name="connsiteY3" fmla="*/ 11811000 h 11811000"/>
              <a:gd name="connsiteX4" fmla="*/ 0 w 2032000"/>
              <a:gd name="connsiteY4" fmla="*/ 11811000 h 11811000"/>
              <a:gd name="connsiteX0" fmla="*/ 0 w 7645400"/>
              <a:gd name="connsiteY0" fmla="*/ 11811000 h 11811000"/>
              <a:gd name="connsiteX1" fmla="*/ 508000 w 7645400"/>
              <a:gd name="connsiteY1" fmla="*/ 0 h 11811000"/>
              <a:gd name="connsiteX2" fmla="*/ 7645400 w 7645400"/>
              <a:gd name="connsiteY2" fmla="*/ 990600 h 11811000"/>
              <a:gd name="connsiteX3" fmla="*/ 1524000 w 7645400"/>
              <a:gd name="connsiteY3" fmla="*/ 11811000 h 11811000"/>
              <a:gd name="connsiteX4" fmla="*/ 0 w 7645400"/>
              <a:gd name="connsiteY4" fmla="*/ 11811000 h 11811000"/>
              <a:gd name="connsiteX0" fmla="*/ 0 w 7645400"/>
              <a:gd name="connsiteY0" fmla="*/ 10896600 h 10896600"/>
              <a:gd name="connsiteX1" fmla="*/ 5969000 w 7645400"/>
              <a:gd name="connsiteY1" fmla="*/ 0 h 10896600"/>
              <a:gd name="connsiteX2" fmla="*/ 7645400 w 7645400"/>
              <a:gd name="connsiteY2" fmla="*/ 76200 h 10896600"/>
              <a:gd name="connsiteX3" fmla="*/ 1524000 w 7645400"/>
              <a:gd name="connsiteY3" fmla="*/ 10896600 h 10896600"/>
              <a:gd name="connsiteX4" fmla="*/ 0 w 7645400"/>
              <a:gd name="connsiteY4" fmla="*/ 10896600 h 10896600"/>
              <a:gd name="connsiteX0" fmla="*/ 0 w 7645400"/>
              <a:gd name="connsiteY0" fmla="*/ 10820400 h 10820400"/>
              <a:gd name="connsiteX1" fmla="*/ 5943600 w 7645400"/>
              <a:gd name="connsiteY1" fmla="*/ 0 h 10820400"/>
              <a:gd name="connsiteX2" fmla="*/ 7645400 w 7645400"/>
              <a:gd name="connsiteY2" fmla="*/ 0 h 10820400"/>
              <a:gd name="connsiteX3" fmla="*/ 1524000 w 7645400"/>
              <a:gd name="connsiteY3" fmla="*/ 10820400 h 10820400"/>
              <a:gd name="connsiteX4" fmla="*/ 0 w 7645400"/>
              <a:gd name="connsiteY4" fmla="*/ 10820400 h 10820400"/>
              <a:gd name="connsiteX0" fmla="*/ 0 w 7645400"/>
              <a:gd name="connsiteY0" fmla="*/ 10833847 h 10833847"/>
              <a:gd name="connsiteX1" fmla="*/ 6064623 w 7645400"/>
              <a:gd name="connsiteY1" fmla="*/ 0 h 10833847"/>
              <a:gd name="connsiteX2" fmla="*/ 7645400 w 7645400"/>
              <a:gd name="connsiteY2" fmla="*/ 13447 h 10833847"/>
              <a:gd name="connsiteX3" fmla="*/ 1524000 w 7645400"/>
              <a:gd name="connsiteY3" fmla="*/ 10833847 h 10833847"/>
              <a:gd name="connsiteX4" fmla="*/ 0 w 7645400"/>
              <a:gd name="connsiteY4" fmla="*/ 10833847 h 10833847"/>
              <a:gd name="connsiteX0" fmla="*/ 0 w 7658847"/>
              <a:gd name="connsiteY0" fmla="*/ 10833847 h 10833847"/>
              <a:gd name="connsiteX1" fmla="*/ 6064623 w 7658847"/>
              <a:gd name="connsiteY1" fmla="*/ 0 h 10833847"/>
              <a:gd name="connsiteX2" fmla="*/ 7658847 w 7658847"/>
              <a:gd name="connsiteY2" fmla="*/ 0 h 10833847"/>
              <a:gd name="connsiteX3" fmla="*/ 1524000 w 7658847"/>
              <a:gd name="connsiteY3" fmla="*/ 10833847 h 10833847"/>
              <a:gd name="connsiteX4" fmla="*/ 0 w 7658847"/>
              <a:gd name="connsiteY4" fmla="*/ 10833847 h 10833847"/>
              <a:gd name="connsiteX0" fmla="*/ 0 w 8519458"/>
              <a:gd name="connsiteY0" fmla="*/ 10833847 h 10833847"/>
              <a:gd name="connsiteX1" fmla="*/ 6064623 w 8519458"/>
              <a:gd name="connsiteY1" fmla="*/ 0 h 10833847"/>
              <a:gd name="connsiteX2" fmla="*/ 8519458 w 8519458"/>
              <a:gd name="connsiteY2" fmla="*/ 0 h 10833847"/>
              <a:gd name="connsiteX3" fmla="*/ 1524000 w 8519458"/>
              <a:gd name="connsiteY3" fmla="*/ 10833847 h 10833847"/>
              <a:gd name="connsiteX4" fmla="*/ 0 w 8519458"/>
              <a:gd name="connsiteY4" fmla="*/ 10833847 h 10833847"/>
              <a:gd name="connsiteX0" fmla="*/ 0 w 8519458"/>
              <a:gd name="connsiteY0" fmla="*/ 10833847 h 10833847"/>
              <a:gd name="connsiteX1" fmla="*/ 7167281 w 8519458"/>
              <a:gd name="connsiteY1" fmla="*/ 0 h 10833847"/>
              <a:gd name="connsiteX2" fmla="*/ 8519458 w 8519458"/>
              <a:gd name="connsiteY2" fmla="*/ 0 h 10833847"/>
              <a:gd name="connsiteX3" fmla="*/ 1524000 w 8519458"/>
              <a:gd name="connsiteY3" fmla="*/ 10833847 h 10833847"/>
              <a:gd name="connsiteX4" fmla="*/ 0 w 8519458"/>
              <a:gd name="connsiteY4" fmla="*/ 10833847 h 10833847"/>
              <a:gd name="connsiteX0" fmla="*/ 0 w 8344463"/>
              <a:gd name="connsiteY0" fmla="*/ 10845647 h 10845647"/>
              <a:gd name="connsiteX1" fmla="*/ 6992286 w 8344463"/>
              <a:gd name="connsiteY1" fmla="*/ 0 h 10845647"/>
              <a:gd name="connsiteX2" fmla="*/ 8344463 w 8344463"/>
              <a:gd name="connsiteY2" fmla="*/ 0 h 10845647"/>
              <a:gd name="connsiteX3" fmla="*/ 1349005 w 8344463"/>
              <a:gd name="connsiteY3" fmla="*/ 10833847 h 10845647"/>
              <a:gd name="connsiteX4" fmla="*/ 0 w 8344463"/>
              <a:gd name="connsiteY4" fmla="*/ 10845647 h 10845647"/>
              <a:gd name="connsiteX0" fmla="*/ 0 w 8344463"/>
              <a:gd name="connsiteY0" fmla="*/ 10845647 h 10845647"/>
              <a:gd name="connsiteX1" fmla="*/ 6992286 w 8344463"/>
              <a:gd name="connsiteY1" fmla="*/ 0 h 10845647"/>
              <a:gd name="connsiteX2" fmla="*/ 8344463 w 8344463"/>
              <a:gd name="connsiteY2" fmla="*/ 0 h 10845647"/>
              <a:gd name="connsiteX3" fmla="*/ 3179732 w 8344463"/>
              <a:gd name="connsiteY3" fmla="*/ 8013612 h 10845647"/>
              <a:gd name="connsiteX4" fmla="*/ 0 w 8344463"/>
              <a:gd name="connsiteY4" fmla="*/ 10845647 h 10845647"/>
              <a:gd name="connsiteX0" fmla="*/ 0 w 6527198"/>
              <a:gd name="connsiteY0" fmla="*/ 8025412 h 8025412"/>
              <a:gd name="connsiteX1" fmla="*/ 5175021 w 6527198"/>
              <a:gd name="connsiteY1" fmla="*/ 0 h 8025412"/>
              <a:gd name="connsiteX2" fmla="*/ 6527198 w 6527198"/>
              <a:gd name="connsiteY2" fmla="*/ 0 h 8025412"/>
              <a:gd name="connsiteX3" fmla="*/ 1362467 w 6527198"/>
              <a:gd name="connsiteY3" fmla="*/ 8013612 h 8025412"/>
              <a:gd name="connsiteX4" fmla="*/ 0 w 6527198"/>
              <a:gd name="connsiteY4" fmla="*/ 8025412 h 8025412"/>
              <a:gd name="connsiteX0" fmla="*/ 0 w 6486815"/>
              <a:gd name="connsiteY0" fmla="*/ 8001812 h 8013612"/>
              <a:gd name="connsiteX1" fmla="*/ 5134638 w 6486815"/>
              <a:gd name="connsiteY1" fmla="*/ 0 h 8013612"/>
              <a:gd name="connsiteX2" fmla="*/ 6486815 w 6486815"/>
              <a:gd name="connsiteY2" fmla="*/ 0 h 8013612"/>
              <a:gd name="connsiteX3" fmla="*/ 1322084 w 6486815"/>
              <a:gd name="connsiteY3" fmla="*/ 8013612 h 8013612"/>
              <a:gd name="connsiteX4" fmla="*/ 0 w 6486815"/>
              <a:gd name="connsiteY4" fmla="*/ 8001812 h 8013612"/>
              <a:gd name="connsiteX0" fmla="*/ 0 w 6513737"/>
              <a:gd name="connsiteY0" fmla="*/ 8001812 h 8013612"/>
              <a:gd name="connsiteX1" fmla="*/ 5161560 w 6513737"/>
              <a:gd name="connsiteY1" fmla="*/ 0 h 8013612"/>
              <a:gd name="connsiteX2" fmla="*/ 6513737 w 6513737"/>
              <a:gd name="connsiteY2" fmla="*/ 0 h 8013612"/>
              <a:gd name="connsiteX3" fmla="*/ 1349006 w 6513737"/>
              <a:gd name="connsiteY3" fmla="*/ 8013612 h 8013612"/>
              <a:gd name="connsiteX4" fmla="*/ 0 w 6513737"/>
              <a:gd name="connsiteY4" fmla="*/ 8001812 h 8013612"/>
              <a:gd name="connsiteX0" fmla="*/ 0 w 6513737"/>
              <a:gd name="connsiteY0" fmla="*/ 8001812 h 8001812"/>
              <a:gd name="connsiteX1" fmla="*/ 5161560 w 6513737"/>
              <a:gd name="connsiteY1" fmla="*/ 0 h 8001812"/>
              <a:gd name="connsiteX2" fmla="*/ 6513737 w 6513737"/>
              <a:gd name="connsiteY2" fmla="*/ 0 h 8001812"/>
              <a:gd name="connsiteX3" fmla="*/ 2897047 w 6513737"/>
              <a:gd name="connsiteY3" fmla="*/ 5606382 h 8001812"/>
              <a:gd name="connsiteX4" fmla="*/ 0 w 6513737"/>
              <a:gd name="connsiteY4" fmla="*/ 8001812 h 8001812"/>
              <a:gd name="connsiteX0" fmla="*/ 0 w 4952235"/>
              <a:gd name="connsiteY0" fmla="*/ 5594582 h 5606382"/>
              <a:gd name="connsiteX1" fmla="*/ 3600058 w 4952235"/>
              <a:gd name="connsiteY1" fmla="*/ 0 h 5606382"/>
              <a:gd name="connsiteX2" fmla="*/ 4952235 w 4952235"/>
              <a:gd name="connsiteY2" fmla="*/ 0 h 5606382"/>
              <a:gd name="connsiteX3" fmla="*/ 1335545 w 4952235"/>
              <a:gd name="connsiteY3" fmla="*/ 5606382 h 5606382"/>
              <a:gd name="connsiteX4" fmla="*/ 0 w 4952235"/>
              <a:gd name="connsiteY4" fmla="*/ 5594582 h 5606382"/>
              <a:gd name="connsiteX0" fmla="*/ 0 w 4992618"/>
              <a:gd name="connsiteY0" fmla="*/ 5618182 h 5618182"/>
              <a:gd name="connsiteX1" fmla="*/ 3640441 w 4992618"/>
              <a:gd name="connsiteY1" fmla="*/ 0 h 5618182"/>
              <a:gd name="connsiteX2" fmla="*/ 4992618 w 4992618"/>
              <a:gd name="connsiteY2" fmla="*/ 0 h 5618182"/>
              <a:gd name="connsiteX3" fmla="*/ 1375928 w 4992618"/>
              <a:gd name="connsiteY3" fmla="*/ 5606382 h 5618182"/>
              <a:gd name="connsiteX4" fmla="*/ 0 w 4992618"/>
              <a:gd name="connsiteY4" fmla="*/ 5618182 h 5618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2618" h="5618182">
                <a:moveTo>
                  <a:pt x="0" y="5618182"/>
                </a:moveTo>
                <a:lnTo>
                  <a:pt x="3640441" y="0"/>
                </a:lnTo>
                <a:lnTo>
                  <a:pt x="4992618" y="0"/>
                </a:lnTo>
                <a:lnTo>
                  <a:pt x="1375928" y="5606382"/>
                </a:lnTo>
                <a:lnTo>
                  <a:pt x="0" y="5618182"/>
                </a:lnTo>
                <a:close/>
              </a:path>
            </a:pathLst>
          </a:custGeom>
          <a:solidFill>
            <a:srgbClr val="6FC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pic>
        <p:nvPicPr>
          <p:cNvPr id="7" name="Picture 6" descr="Icon&#10;&#10;Description automatically generated">
            <a:extLst>
              <a:ext uri="{FF2B5EF4-FFF2-40B4-BE49-F238E27FC236}">
                <a16:creationId xmlns:a16="http://schemas.microsoft.com/office/drawing/2014/main" id="{2487E151-DB54-E337-F1D2-4373EBFEE1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7133" y="411744"/>
            <a:ext cx="2075676" cy="795676"/>
          </a:xfrm>
          <a:prstGeom prst="rect">
            <a:avLst/>
          </a:prstGeom>
        </p:spPr>
      </p:pic>
      <p:sp>
        <p:nvSpPr>
          <p:cNvPr id="4" name="Parallelogram 3">
            <a:extLst>
              <a:ext uri="{FF2B5EF4-FFF2-40B4-BE49-F238E27FC236}">
                <a16:creationId xmlns:a16="http://schemas.microsoft.com/office/drawing/2014/main" id="{FE69F5C7-970B-5249-7482-D87663ADBA94}"/>
              </a:ext>
            </a:extLst>
          </p:cNvPr>
          <p:cNvSpPr/>
          <p:nvPr userDrawn="1"/>
        </p:nvSpPr>
        <p:spPr>
          <a:xfrm>
            <a:off x="7528626" y="-3458"/>
            <a:ext cx="4630935" cy="6866301"/>
          </a:xfrm>
          <a:custGeom>
            <a:avLst/>
            <a:gdLst>
              <a:gd name="connsiteX0" fmla="*/ 0 w 2032000"/>
              <a:gd name="connsiteY0" fmla="*/ 11811000 h 11811000"/>
              <a:gd name="connsiteX1" fmla="*/ 508000 w 2032000"/>
              <a:gd name="connsiteY1" fmla="*/ 0 h 11811000"/>
              <a:gd name="connsiteX2" fmla="*/ 2032000 w 2032000"/>
              <a:gd name="connsiteY2" fmla="*/ 0 h 11811000"/>
              <a:gd name="connsiteX3" fmla="*/ 1524000 w 2032000"/>
              <a:gd name="connsiteY3" fmla="*/ 11811000 h 11811000"/>
              <a:gd name="connsiteX4" fmla="*/ 0 w 2032000"/>
              <a:gd name="connsiteY4" fmla="*/ 11811000 h 11811000"/>
              <a:gd name="connsiteX0" fmla="*/ 0 w 7645400"/>
              <a:gd name="connsiteY0" fmla="*/ 11811000 h 11811000"/>
              <a:gd name="connsiteX1" fmla="*/ 508000 w 7645400"/>
              <a:gd name="connsiteY1" fmla="*/ 0 h 11811000"/>
              <a:gd name="connsiteX2" fmla="*/ 7645400 w 7645400"/>
              <a:gd name="connsiteY2" fmla="*/ 990600 h 11811000"/>
              <a:gd name="connsiteX3" fmla="*/ 1524000 w 7645400"/>
              <a:gd name="connsiteY3" fmla="*/ 11811000 h 11811000"/>
              <a:gd name="connsiteX4" fmla="*/ 0 w 7645400"/>
              <a:gd name="connsiteY4" fmla="*/ 11811000 h 11811000"/>
              <a:gd name="connsiteX0" fmla="*/ 0 w 7645400"/>
              <a:gd name="connsiteY0" fmla="*/ 10896600 h 10896600"/>
              <a:gd name="connsiteX1" fmla="*/ 5969000 w 7645400"/>
              <a:gd name="connsiteY1" fmla="*/ 0 h 10896600"/>
              <a:gd name="connsiteX2" fmla="*/ 7645400 w 7645400"/>
              <a:gd name="connsiteY2" fmla="*/ 76200 h 10896600"/>
              <a:gd name="connsiteX3" fmla="*/ 1524000 w 7645400"/>
              <a:gd name="connsiteY3" fmla="*/ 10896600 h 10896600"/>
              <a:gd name="connsiteX4" fmla="*/ 0 w 7645400"/>
              <a:gd name="connsiteY4" fmla="*/ 10896600 h 10896600"/>
              <a:gd name="connsiteX0" fmla="*/ 0 w 7645400"/>
              <a:gd name="connsiteY0" fmla="*/ 10820400 h 10820400"/>
              <a:gd name="connsiteX1" fmla="*/ 5943600 w 7645400"/>
              <a:gd name="connsiteY1" fmla="*/ 0 h 10820400"/>
              <a:gd name="connsiteX2" fmla="*/ 7645400 w 7645400"/>
              <a:gd name="connsiteY2" fmla="*/ 0 h 10820400"/>
              <a:gd name="connsiteX3" fmla="*/ 1524000 w 7645400"/>
              <a:gd name="connsiteY3" fmla="*/ 10820400 h 10820400"/>
              <a:gd name="connsiteX4" fmla="*/ 0 w 7645400"/>
              <a:gd name="connsiteY4" fmla="*/ 10820400 h 10820400"/>
              <a:gd name="connsiteX0" fmla="*/ 0 w 7645400"/>
              <a:gd name="connsiteY0" fmla="*/ 10833847 h 10833847"/>
              <a:gd name="connsiteX1" fmla="*/ 6064623 w 7645400"/>
              <a:gd name="connsiteY1" fmla="*/ 0 h 10833847"/>
              <a:gd name="connsiteX2" fmla="*/ 7645400 w 7645400"/>
              <a:gd name="connsiteY2" fmla="*/ 13447 h 10833847"/>
              <a:gd name="connsiteX3" fmla="*/ 1524000 w 7645400"/>
              <a:gd name="connsiteY3" fmla="*/ 10833847 h 10833847"/>
              <a:gd name="connsiteX4" fmla="*/ 0 w 7645400"/>
              <a:gd name="connsiteY4" fmla="*/ 10833847 h 10833847"/>
              <a:gd name="connsiteX0" fmla="*/ 0 w 7658847"/>
              <a:gd name="connsiteY0" fmla="*/ 10833847 h 10833847"/>
              <a:gd name="connsiteX1" fmla="*/ 6064623 w 7658847"/>
              <a:gd name="connsiteY1" fmla="*/ 0 h 10833847"/>
              <a:gd name="connsiteX2" fmla="*/ 7658847 w 7658847"/>
              <a:gd name="connsiteY2" fmla="*/ 0 h 10833847"/>
              <a:gd name="connsiteX3" fmla="*/ 1524000 w 7658847"/>
              <a:gd name="connsiteY3" fmla="*/ 10833847 h 10833847"/>
              <a:gd name="connsiteX4" fmla="*/ 0 w 7658847"/>
              <a:gd name="connsiteY4" fmla="*/ 10833847 h 10833847"/>
              <a:gd name="connsiteX0" fmla="*/ 0 w 8519458"/>
              <a:gd name="connsiteY0" fmla="*/ 10833847 h 10833847"/>
              <a:gd name="connsiteX1" fmla="*/ 6064623 w 8519458"/>
              <a:gd name="connsiteY1" fmla="*/ 0 h 10833847"/>
              <a:gd name="connsiteX2" fmla="*/ 8519458 w 8519458"/>
              <a:gd name="connsiteY2" fmla="*/ 0 h 10833847"/>
              <a:gd name="connsiteX3" fmla="*/ 1524000 w 8519458"/>
              <a:gd name="connsiteY3" fmla="*/ 10833847 h 10833847"/>
              <a:gd name="connsiteX4" fmla="*/ 0 w 8519458"/>
              <a:gd name="connsiteY4" fmla="*/ 10833847 h 10833847"/>
              <a:gd name="connsiteX0" fmla="*/ 0 w 8519458"/>
              <a:gd name="connsiteY0" fmla="*/ 10833847 h 10833847"/>
              <a:gd name="connsiteX1" fmla="*/ 7167281 w 8519458"/>
              <a:gd name="connsiteY1" fmla="*/ 0 h 10833847"/>
              <a:gd name="connsiteX2" fmla="*/ 8519458 w 8519458"/>
              <a:gd name="connsiteY2" fmla="*/ 0 h 10833847"/>
              <a:gd name="connsiteX3" fmla="*/ 1524000 w 8519458"/>
              <a:gd name="connsiteY3" fmla="*/ 10833847 h 10833847"/>
              <a:gd name="connsiteX4" fmla="*/ 0 w 8519458"/>
              <a:gd name="connsiteY4" fmla="*/ 10833847 h 10833847"/>
              <a:gd name="connsiteX0" fmla="*/ 0 w 8344463"/>
              <a:gd name="connsiteY0" fmla="*/ 10845647 h 10845647"/>
              <a:gd name="connsiteX1" fmla="*/ 6992286 w 8344463"/>
              <a:gd name="connsiteY1" fmla="*/ 0 h 10845647"/>
              <a:gd name="connsiteX2" fmla="*/ 8344463 w 8344463"/>
              <a:gd name="connsiteY2" fmla="*/ 0 h 10845647"/>
              <a:gd name="connsiteX3" fmla="*/ 1349005 w 8344463"/>
              <a:gd name="connsiteY3" fmla="*/ 10833847 h 10845647"/>
              <a:gd name="connsiteX4" fmla="*/ 0 w 8344463"/>
              <a:gd name="connsiteY4" fmla="*/ 10845647 h 10845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4463" h="10845647">
                <a:moveTo>
                  <a:pt x="0" y="10845647"/>
                </a:moveTo>
                <a:lnTo>
                  <a:pt x="6992286" y="0"/>
                </a:lnTo>
                <a:lnTo>
                  <a:pt x="8344463" y="0"/>
                </a:lnTo>
                <a:lnTo>
                  <a:pt x="1349005" y="10833847"/>
                </a:lnTo>
                <a:lnTo>
                  <a:pt x="0" y="10845647"/>
                </a:lnTo>
                <a:close/>
              </a:path>
            </a:pathLst>
          </a:cu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9" name="Parallelogram 3">
            <a:extLst>
              <a:ext uri="{FF2B5EF4-FFF2-40B4-BE49-F238E27FC236}">
                <a16:creationId xmlns:a16="http://schemas.microsoft.com/office/drawing/2014/main" id="{96263AE2-FEAA-8804-9A45-EF7356AF06B2}"/>
              </a:ext>
            </a:extLst>
          </p:cNvPr>
          <p:cNvSpPr/>
          <p:nvPr userDrawn="1"/>
        </p:nvSpPr>
        <p:spPr>
          <a:xfrm>
            <a:off x="8244351" y="1780628"/>
            <a:ext cx="3614935" cy="5088301"/>
          </a:xfrm>
          <a:custGeom>
            <a:avLst/>
            <a:gdLst>
              <a:gd name="connsiteX0" fmla="*/ 0 w 2032000"/>
              <a:gd name="connsiteY0" fmla="*/ 11811000 h 11811000"/>
              <a:gd name="connsiteX1" fmla="*/ 508000 w 2032000"/>
              <a:gd name="connsiteY1" fmla="*/ 0 h 11811000"/>
              <a:gd name="connsiteX2" fmla="*/ 2032000 w 2032000"/>
              <a:gd name="connsiteY2" fmla="*/ 0 h 11811000"/>
              <a:gd name="connsiteX3" fmla="*/ 1524000 w 2032000"/>
              <a:gd name="connsiteY3" fmla="*/ 11811000 h 11811000"/>
              <a:gd name="connsiteX4" fmla="*/ 0 w 2032000"/>
              <a:gd name="connsiteY4" fmla="*/ 11811000 h 11811000"/>
              <a:gd name="connsiteX0" fmla="*/ 0 w 7645400"/>
              <a:gd name="connsiteY0" fmla="*/ 11811000 h 11811000"/>
              <a:gd name="connsiteX1" fmla="*/ 508000 w 7645400"/>
              <a:gd name="connsiteY1" fmla="*/ 0 h 11811000"/>
              <a:gd name="connsiteX2" fmla="*/ 7645400 w 7645400"/>
              <a:gd name="connsiteY2" fmla="*/ 990600 h 11811000"/>
              <a:gd name="connsiteX3" fmla="*/ 1524000 w 7645400"/>
              <a:gd name="connsiteY3" fmla="*/ 11811000 h 11811000"/>
              <a:gd name="connsiteX4" fmla="*/ 0 w 7645400"/>
              <a:gd name="connsiteY4" fmla="*/ 11811000 h 11811000"/>
              <a:gd name="connsiteX0" fmla="*/ 0 w 7645400"/>
              <a:gd name="connsiteY0" fmla="*/ 10896600 h 10896600"/>
              <a:gd name="connsiteX1" fmla="*/ 5969000 w 7645400"/>
              <a:gd name="connsiteY1" fmla="*/ 0 h 10896600"/>
              <a:gd name="connsiteX2" fmla="*/ 7645400 w 7645400"/>
              <a:gd name="connsiteY2" fmla="*/ 76200 h 10896600"/>
              <a:gd name="connsiteX3" fmla="*/ 1524000 w 7645400"/>
              <a:gd name="connsiteY3" fmla="*/ 10896600 h 10896600"/>
              <a:gd name="connsiteX4" fmla="*/ 0 w 7645400"/>
              <a:gd name="connsiteY4" fmla="*/ 10896600 h 10896600"/>
              <a:gd name="connsiteX0" fmla="*/ 0 w 7645400"/>
              <a:gd name="connsiteY0" fmla="*/ 10820400 h 10820400"/>
              <a:gd name="connsiteX1" fmla="*/ 5943600 w 7645400"/>
              <a:gd name="connsiteY1" fmla="*/ 0 h 10820400"/>
              <a:gd name="connsiteX2" fmla="*/ 7645400 w 7645400"/>
              <a:gd name="connsiteY2" fmla="*/ 0 h 10820400"/>
              <a:gd name="connsiteX3" fmla="*/ 1524000 w 7645400"/>
              <a:gd name="connsiteY3" fmla="*/ 10820400 h 10820400"/>
              <a:gd name="connsiteX4" fmla="*/ 0 w 7645400"/>
              <a:gd name="connsiteY4" fmla="*/ 10820400 h 10820400"/>
              <a:gd name="connsiteX0" fmla="*/ 0 w 7645400"/>
              <a:gd name="connsiteY0" fmla="*/ 10833847 h 10833847"/>
              <a:gd name="connsiteX1" fmla="*/ 6064623 w 7645400"/>
              <a:gd name="connsiteY1" fmla="*/ 0 h 10833847"/>
              <a:gd name="connsiteX2" fmla="*/ 7645400 w 7645400"/>
              <a:gd name="connsiteY2" fmla="*/ 13447 h 10833847"/>
              <a:gd name="connsiteX3" fmla="*/ 1524000 w 7645400"/>
              <a:gd name="connsiteY3" fmla="*/ 10833847 h 10833847"/>
              <a:gd name="connsiteX4" fmla="*/ 0 w 7645400"/>
              <a:gd name="connsiteY4" fmla="*/ 10833847 h 10833847"/>
              <a:gd name="connsiteX0" fmla="*/ 0 w 7658847"/>
              <a:gd name="connsiteY0" fmla="*/ 10833847 h 10833847"/>
              <a:gd name="connsiteX1" fmla="*/ 6064623 w 7658847"/>
              <a:gd name="connsiteY1" fmla="*/ 0 h 10833847"/>
              <a:gd name="connsiteX2" fmla="*/ 7658847 w 7658847"/>
              <a:gd name="connsiteY2" fmla="*/ 0 h 10833847"/>
              <a:gd name="connsiteX3" fmla="*/ 1524000 w 7658847"/>
              <a:gd name="connsiteY3" fmla="*/ 10833847 h 10833847"/>
              <a:gd name="connsiteX4" fmla="*/ 0 w 7658847"/>
              <a:gd name="connsiteY4" fmla="*/ 10833847 h 10833847"/>
              <a:gd name="connsiteX0" fmla="*/ 0 w 8519458"/>
              <a:gd name="connsiteY0" fmla="*/ 10833847 h 10833847"/>
              <a:gd name="connsiteX1" fmla="*/ 6064623 w 8519458"/>
              <a:gd name="connsiteY1" fmla="*/ 0 h 10833847"/>
              <a:gd name="connsiteX2" fmla="*/ 8519458 w 8519458"/>
              <a:gd name="connsiteY2" fmla="*/ 0 h 10833847"/>
              <a:gd name="connsiteX3" fmla="*/ 1524000 w 8519458"/>
              <a:gd name="connsiteY3" fmla="*/ 10833847 h 10833847"/>
              <a:gd name="connsiteX4" fmla="*/ 0 w 8519458"/>
              <a:gd name="connsiteY4" fmla="*/ 10833847 h 10833847"/>
              <a:gd name="connsiteX0" fmla="*/ 0 w 8519458"/>
              <a:gd name="connsiteY0" fmla="*/ 10833847 h 10833847"/>
              <a:gd name="connsiteX1" fmla="*/ 7167281 w 8519458"/>
              <a:gd name="connsiteY1" fmla="*/ 0 h 10833847"/>
              <a:gd name="connsiteX2" fmla="*/ 8519458 w 8519458"/>
              <a:gd name="connsiteY2" fmla="*/ 0 h 10833847"/>
              <a:gd name="connsiteX3" fmla="*/ 1524000 w 8519458"/>
              <a:gd name="connsiteY3" fmla="*/ 10833847 h 10833847"/>
              <a:gd name="connsiteX4" fmla="*/ 0 w 8519458"/>
              <a:gd name="connsiteY4" fmla="*/ 10833847 h 10833847"/>
              <a:gd name="connsiteX0" fmla="*/ 0 w 8344463"/>
              <a:gd name="connsiteY0" fmla="*/ 10845647 h 10845647"/>
              <a:gd name="connsiteX1" fmla="*/ 6992286 w 8344463"/>
              <a:gd name="connsiteY1" fmla="*/ 0 h 10845647"/>
              <a:gd name="connsiteX2" fmla="*/ 8344463 w 8344463"/>
              <a:gd name="connsiteY2" fmla="*/ 0 h 10845647"/>
              <a:gd name="connsiteX3" fmla="*/ 1349005 w 8344463"/>
              <a:gd name="connsiteY3" fmla="*/ 10833847 h 10845647"/>
              <a:gd name="connsiteX4" fmla="*/ 0 w 8344463"/>
              <a:gd name="connsiteY4" fmla="*/ 10845647 h 10845647"/>
              <a:gd name="connsiteX0" fmla="*/ 0 w 8344463"/>
              <a:gd name="connsiteY0" fmla="*/ 10845647 h 10845647"/>
              <a:gd name="connsiteX1" fmla="*/ 6992286 w 8344463"/>
              <a:gd name="connsiteY1" fmla="*/ 0 h 10845647"/>
              <a:gd name="connsiteX2" fmla="*/ 8344463 w 8344463"/>
              <a:gd name="connsiteY2" fmla="*/ 0 h 10845647"/>
              <a:gd name="connsiteX3" fmla="*/ 3179732 w 8344463"/>
              <a:gd name="connsiteY3" fmla="*/ 8013612 h 10845647"/>
              <a:gd name="connsiteX4" fmla="*/ 0 w 8344463"/>
              <a:gd name="connsiteY4" fmla="*/ 10845647 h 10845647"/>
              <a:gd name="connsiteX0" fmla="*/ 0 w 6527198"/>
              <a:gd name="connsiteY0" fmla="*/ 8025412 h 8025412"/>
              <a:gd name="connsiteX1" fmla="*/ 5175021 w 6527198"/>
              <a:gd name="connsiteY1" fmla="*/ 0 h 8025412"/>
              <a:gd name="connsiteX2" fmla="*/ 6527198 w 6527198"/>
              <a:gd name="connsiteY2" fmla="*/ 0 h 8025412"/>
              <a:gd name="connsiteX3" fmla="*/ 1362467 w 6527198"/>
              <a:gd name="connsiteY3" fmla="*/ 8013612 h 8025412"/>
              <a:gd name="connsiteX4" fmla="*/ 0 w 6527198"/>
              <a:gd name="connsiteY4" fmla="*/ 8025412 h 8025412"/>
              <a:gd name="connsiteX0" fmla="*/ 0 w 6486815"/>
              <a:gd name="connsiteY0" fmla="*/ 8001812 h 8013612"/>
              <a:gd name="connsiteX1" fmla="*/ 5134638 w 6486815"/>
              <a:gd name="connsiteY1" fmla="*/ 0 h 8013612"/>
              <a:gd name="connsiteX2" fmla="*/ 6486815 w 6486815"/>
              <a:gd name="connsiteY2" fmla="*/ 0 h 8013612"/>
              <a:gd name="connsiteX3" fmla="*/ 1322084 w 6486815"/>
              <a:gd name="connsiteY3" fmla="*/ 8013612 h 8013612"/>
              <a:gd name="connsiteX4" fmla="*/ 0 w 6486815"/>
              <a:gd name="connsiteY4" fmla="*/ 8001812 h 8013612"/>
              <a:gd name="connsiteX0" fmla="*/ 0 w 6513737"/>
              <a:gd name="connsiteY0" fmla="*/ 8001812 h 8013612"/>
              <a:gd name="connsiteX1" fmla="*/ 5161560 w 6513737"/>
              <a:gd name="connsiteY1" fmla="*/ 0 h 8013612"/>
              <a:gd name="connsiteX2" fmla="*/ 6513737 w 6513737"/>
              <a:gd name="connsiteY2" fmla="*/ 0 h 8013612"/>
              <a:gd name="connsiteX3" fmla="*/ 1349006 w 6513737"/>
              <a:gd name="connsiteY3" fmla="*/ 8013612 h 8013612"/>
              <a:gd name="connsiteX4" fmla="*/ 0 w 6513737"/>
              <a:gd name="connsiteY4" fmla="*/ 8001812 h 8013612"/>
              <a:gd name="connsiteX0" fmla="*/ 0 w 6513737"/>
              <a:gd name="connsiteY0" fmla="*/ 8001812 h 8013612"/>
              <a:gd name="connsiteX1" fmla="*/ 5201944 w 6513737"/>
              <a:gd name="connsiteY1" fmla="*/ 0 h 8013612"/>
              <a:gd name="connsiteX2" fmla="*/ 6513737 w 6513737"/>
              <a:gd name="connsiteY2" fmla="*/ 0 h 8013612"/>
              <a:gd name="connsiteX3" fmla="*/ 1349006 w 6513737"/>
              <a:gd name="connsiteY3" fmla="*/ 8013612 h 8013612"/>
              <a:gd name="connsiteX4" fmla="*/ 0 w 6513737"/>
              <a:gd name="connsiteY4" fmla="*/ 8001812 h 8013612"/>
              <a:gd name="connsiteX0" fmla="*/ 0 w 6513737"/>
              <a:gd name="connsiteY0" fmla="*/ 8025412 h 8037212"/>
              <a:gd name="connsiteX1" fmla="*/ 5228867 w 6513737"/>
              <a:gd name="connsiteY1" fmla="*/ 0 h 8037212"/>
              <a:gd name="connsiteX2" fmla="*/ 6513737 w 6513737"/>
              <a:gd name="connsiteY2" fmla="*/ 23600 h 8037212"/>
              <a:gd name="connsiteX3" fmla="*/ 1349006 w 6513737"/>
              <a:gd name="connsiteY3" fmla="*/ 8037212 h 8037212"/>
              <a:gd name="connsiteX4" fmla="*/ 0 w 6513737"/>
              <a:gd name="connsiteY4" fmla="*/ 8025412 h 8037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3737" h="8037212">
                <a:moveTo>
                  <a:pt x="0" y="8025412"/>
                </a:moveTo>
                <a:lnTo>
                  <a:pt x="5228867" y="0"/>
                </a:lnTo>
                <a:lnTo>
                  <a:pt x="6513737" y="23600"/>
                </a:lnTo>
                <a:lnTo>
                  <a:pt x="1349006" y="8037212"/>
                </a:lnTo>
                <a:lnTo>
                  <a:pt x="0" y="8025412"/>
                </a:lnTo>
                <a:close/>
              </a:path>
            </a:pathLst>
          </a:custGeom>
          <a:solidFill>
            <a:srgbClr val="045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1" name="Title 1">
            <a:extLst>
              <a:ext uri="{FF2B5EF4-FFF2-40B4-BE49-F238E27FC236}">
                <a16:creationId xmlns:a16="http://schemas.microsoft.com/office/drawing/2014/main" id="{8A271DC8-56D9-6281-ECC4-585F93A8AD69}"/>
              </a:ext>
            </a:extLst>
          </p:cNvPr>
          <p:cNvSpPr>
            <a:spLocks noGrp="1"/>
          </p:cNvSpPr>
          <p:nvPr>
            <p:ph type="title" hasCustomPrompt="1"/>
          </p:nvPr>
        </p:nvSpPr>
        <p:spPr>
          <a:xfrm>
            <a:off x="16051" y="2467495"/>
            <a:ext cx="8543157" cy="1107440"/>
          </a:xfrm>
        </p:spPr>
        <p:txBody>
          <a:bodyPr anchor="b"/>
          <a:lstStyle>
            <a:lvl1pPr marL="91440">
              <a:defRPr sz="4889">
                <a:solidFill>
                  <a:schemeClr val="tx1">
                    <a:lumMod val="65000"/>
                    <a:lumOff val="35000"/>
                  </a:schemeClr>
                </a:solidFill>
              </a:defRPr>
            </a:lvl1pPr>
          </a:lstStyle>
          <a:p>
            <a:r>
              <a:rPr lang="en-US" dirty="0"/>
              <a:t>Click to edit divider title</a:t>
            </a:r>
          </a:p>
        </p:txBody>
      </p:sp>
      <p:sp>
        <p:nvSpPr>
          <p:cNvPr id="12" name="Text Placeholder 15">
            <a:extLst>
              <a:ext uri="{FF2B5EF4-FFF2-40B4-BE49-F238E27FC236}">
                <a16:creationId xmlns:a16="http://schemas.microsoft.com/office/drawing/2014/main" id="{87F9FA80-DD1F-4E3F-D1C0-3063B39FEF68}"/>
              </a:ext>
            </a:extLst>
          </p:cNvPr>
          <p:cNvSpPr>
            <a:spLocks noGrp="1"/>
          </p:cNvSpPr>
          <p:nvPr>
            <p:ph type="body" sz="quarter" idx="13" hasCustomPrompt="1"/>
          </p:nvPr>
        </p:nvSpPr>
        <p:spPr>
          <a:xfrm>
            <a:off x="16052" y="3578577"/>
            <a:ext cx="8543156" cy="716187"/>
          </a:xfrm>
          <a:prstGeom prst="rect">
            <a:avLst/>
          </a:prstGeom>
        </p:spPr>
        <p:txBody>
          <a:bodyPr lIns="0" tIns="0" rIns="182880" bIns="0" anchor="t">
            <a:noAutofit/>
          </a:bodyPr>
          <a:lstStyle>
            <a:lvl1pPr marL="406433" marR="0" indent="0" algn="l" defTabSz="914473" rtl="0" eaLnBrk="1" fontAlgn="auto" latinLnBrk="0" hangingPunct="1">
              <a:lnSpc>
                <a:spcPct val="100000"/>
              </a:lnSpc>
              <a:spcBef>
                <a:spcPts val="0"/>
              </a:spcBef>
              <a:spcAft>
                <a:spcPts val="0"/>
              </a:spcAft>
              <a:buClrTx/>
              <a:buSzTx/>
              <a:buFont typeface="Arial" panose="020B0604020202020204" pitchFamily="34" charset="0"/>
              <a:buNone/>
              <a:tabLst/>
              <a:defRPr sz="2800">
                <a:solidFill>
                  <a:srgbClr val="595959"/>
                </a:solidFill>
                <a:effectLst/>
                <a:latin typeface="+mj-lt"/>
              </a:defRPr>
            </a:lvl1pPr>
          </a:lstStyle>
          <a:p>
            <a:pPr lvl="0"/>
            <a:r>
              <a:rPr lang="en-US" dirty="0"/>
              <a:t>Click to add subtitle</a:t>
            </a:r>
          </a:p>
        </p:txBody>
      </p:sp>
      <p:sp>
        <p:nvSpPr>
          <p:cNvPr id="13" name="TextBox 12">
            <a:extLst>
              <a:ext uri="{FF2B5EF4-FFF2-40B4-BE49-F238E27FC236}">
                <a16:creationId xmlns:a16="http://schemas.microsoft.com/office/drawing/2014/main" id="{4A214C63-0F0E-B772-F96F-6136588B5DA9}"/>
              </a:ext>
            </a:extLst>
          </p:cNvPr>
          <p:cNvSpPr txBox="1"/>
          <p:nvPr userDrawn="1"/>
        </p:nvSpPr>
        <p:spPr>
          <a:xfrm>
            <a:off x="417133" y="6359059"/>
            <a:ext cx="4841608" cy="434286"/>
          </a:xfrm>
          <a:prstGeom prst="rect">
            <a:avLst/>
          </a:prstGeom>
          <a:noFill/>
        </p:spPr>
        <p:txBody>
          <a:bodyPr wrap="square" rtlCol="0" anchor="ctr">
            <a:spAutoFit/>
          </a:bodyPr>
          <a:lstStyle/>
          <a:p>
            <a:pPr marL="0" marR="0" lvl="0" indent="0" algn="l" defTabSz="914467" rtl="0" eaLnBrk="1" fontAlgn="auto" latinLnBrk="0" hangingPunct="1">
              <a:lnSpc>
                <a:spcPct val="100000"/>
              </a:lnSpc>
              <a:spcBef>
                <a:spcPts val="0"/>
              </a:spcBef>
              <a:spcAft>
                <a:spcPts val="0"/>
              </a:spcAft>
              <a:buClrTx/>
              <a:buSzTx/>
              <a:buFontTx/>
              <a:buNone/>
              <a:tabLst/>
              <a:defRPr/>
            </a:pPr>
            <a:r>
              <a:rPr lang="en-US" sz="2222" i="1" kern="1200" dirty="0">
                <a:solidFill>
                  <a:srgbClr val="595959"/>
                </a:solidFill>
                <a:effectLst/>
                <a:latin typeface="+mj-lt"/>
                <a:ea typeface="+mn-ea"/>
                <a:cs typeface="Arial" panose="020B0604020202020204" pitchFamily="34" charset="0"/>
              </a:rPr>
              <a:t>Connect &amp; Protect</a:t>
            </a:r>
          </a:p>
        </p:txBody>
      </p:sp>
      <p:sp>
        <p:nvSpPr>
          <p:cNvPr id="2" name="TextBox 1">
            <a:extLst>
              <a:ext uri="{FF2B5EF4-FFF2-40B4-BE49-F238E27FC236}">
                <a16:creationId xmlns:a16="http://schemas.microsoft.com/office/drawing/2014/main" id="{3D9E210D-4808-C7EE-6AB7-D1DA5F4BEE02}"/>
              </a:ext>
            </a:extLst>
          </p:cNvPr>
          <p:cNvSpPr txBox="1"/>
          <p:nvPr userDrawn="1"/>
        </p:nvSpPr>
        <p:spPr>
          <a:xfrm>
            <a:off x="437453" y="6673805"/>
            <a:ext cx="6230815" cy="215444"/>
          </a:xfrm>
          <a:prstGeom prst="rect">
            <a:avLst/>
          </a:prstGeom>
          <a:noFill/>
        </p:spPr>
        <p:txBody>
          <a:bodyPr wrap="square" rtlCol="0">
            <a:spAutoFit/>
          </a:bodyPr>
          <a:lstStyle/>
          <a:p>
            <a:pPr algn="l"/>
            <a:r>
              <a:rPr lang="en-US" sz="800" dirty="0">
                <a:solidFill>
                  <a:srgbClr val="54596A"/>
                </a:solidFill>
              </a:rPr>
              <a:t>© 2022 </a:t>
            </a:r>
            <a:r>
              <a:rPr lang="en-US" sz="800" dirty="0" err="1">
                <a:solidFill>
                  <a:srgbClr val="54596A"/>
                </a:solidFill>
              </a:rPr>
              <a:t>TPx</a:t>
            </a:r>
            <a:r>
              <a:rPr lang="en-US" sz="800" dirty="0">
                <a:solidFill>
                  <a:srgbClr val="54596A"/>
                </a:solidFill>
              </a:rPr>
              <a:t> Communications. Confidential Information.</a:t>
            </a:r>
          </a:p>
        </p:txBody>
      </p:sp>
    </p:spTree>
    <p:extLst>
      <p:ext uri="{BB962C8B-B14F-4D97-AF65-F5344CB8AC3E}">
        <p14:creationId xmlns:p14="http://schemas.microsoft.com/office/powerpoint/2010/main" val="10390858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8_Custom Layout">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2487E151-DB54-E337-F1D2-4373EBFEE1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7133" y="411744"/>
            <a:ext cx="2075676" cy="795676"/>
          </a:xfrm>
          <a:prstGeom prst="rect">
            <a:avLst/>
          </a:prstGeom>
        </p:spPr>
      </p:pic>
      <p:sp>
        <p:nvSpPr>
          <p:cNvPr id="3" name="Rectangle 2">
            <a:extLst>
              <a:ext uri="{FF2B5EF4-FFF2-40B4-BE49-F238E27FC236}">
                <a16:creationId xmlns:a16="http://schemas.microsoft.com/office/drawing/2014/main" id="{7395FA91-6852-435A-EFC3-1AF4092B5FC9}"/>
              </a:ext>
            </a:extLst>
          </p:cNvPr>
          <p:cNvSpPr/>
          <p:nvPr userDrawn="1"/>
        </p:nvSpPr>
        <p:spPr>
          <a:xfrm>
            <a:off x="0" y="3715113"/>
            <a:ext cx="10409544" cy="563702"/>
          </a:xfrm>
          <a:custGeom>
            <a:avLst/>
            <a:gdLst>
              <a:gd name="connsiteX0" fmla="*/ 0 w 18737179"/>
              <a:gd name="connsiteY0" fmla="*/ 0 h 1014663"/>
              <a:gd name="connsiteX1" fmla="*/ 18737179 w 18737179"/>
              <a:gd name="connsiteY1" fmla="*/ 0 h 1014663"/>
              <a:gd name="connsiteX2" fmla="*/ 18737179 w 18737179"/>
              <a:gd name="connsiteY2" fmla="*/ 1014663 h 1014663"/>
              <a:gd name="connsiteX3" fmla="*/ 0 w 18737179"/>
              <a:gd name="connsiteY3" fmla="*/ 1014663 h 1014663"/>
              <a:gd name="connsiteX4" fmla="*/ 0 w 18737179"/>
              <a:gd name="connsiteY4" fmla="*/ 0 h 1014663"/>
              <a:gd name="connsiteX0" fmla="*/ 0 w 18737179"/>
              <a:gd name="connsiteY0" fmla="*/ 0 h 1014663"/>
              <a:gd name="connsiteX1" fmla="*/ 17469853 w 18737179"/>
              <a:gd name="connsiteY1" fmla="*/ 16042 h 1014663"/>
              <a:gd name="connsiteX2" fmla="*/ 18737179 w 18737179"/>
              <a:gd name="connsiteY2" fmla="*/ 1014663 h 1014663"/>
              <a:gd name="connsiteX3" fmla="*/ 0 w 18737179"/>
              <a:gd name="connsiteY3" fmla="*/ 1014663 h 1014663"/>
              <a:gd name="connsiteX4" fmla="*/ 0 w 18737179"/>
              <a:gd name="connsiteY4" fmla="*/ 0 h 1014663"/>
              <a:gd name="connsiteX0" fmla="*/ 0 w 18737179"/>
              <a:gd name="connsiteY0" fmla="*/ 0 h 1014663"/>
              <a:gd name="connsiteX1" fmla="*/ 17919031 w 18737179"/>
              <a:gd name="connsiteY1" fmla="*/ 16042 h 1014663"/>
              <a:gd name="connsiteX2" fmla="*/ 18737179 w 18737179"/>
              <a:gd name="connsiteY2" fmla="*/ 1014663 h 1014663"/>
              <a:gd name="connsiteX3" fmla="*/ 0 w 18737179"/>
              <a:gd name="connsiteY3" fmla="*/ 1014663 h 1014663"/>
              <a:gd name="connsiteX4" fmla="*/ 0 w 18737179"/>
              <a:gd name="connsiteY4" fmla="*/ 0 h 1014663"/>
              <a:gd name="connsiteX0" fmla="*/ 0 w 18737179"/>
              <a:gd name="connsiteY0" fmla="*/ 0 h 1014663"/>
              <a:gd name="connsiteX1" fmla="*/ 17951116 w 18737179"/>
              <a:gd name="connsiteY1" fmla="*/ 0 h 1014663"/>
              <a:gd name="connsiteX2" fmla="*/ 18737179 w 18737179"/>
              <a:gd name="connsiteY2" fmla="*/ 1014663 h 1014663"/>
              <a:gd name="connsiteX3" fmla="*/ 0 w 18737179"/>
              <a:gd name="connsiteY3" fmla="*/ 1014663 h 1014663"/>
              <a:gd name="connsiteX4" fmla="*/ 0 w 18737179"/>
              <a:gd name="connsiteY4" fmla="*/ 0 h 1014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37179" h="1014663">
                <a:moveTo>
                  <a:pt x="0" y="0"/>
                </a:moveTo>
                <a:lnTo>
                  <a:pt x="17951116" y="0"/>
                </a:lnTo>
                <a:lnTo>
                  <a:pt x="18737179" y="1014663"/>
                </a:lnTo>
                <a:lnTo>
                  <a:pt x="0" y="1014663"/>
                </a:lnTo>
                <a:lnTo>
                  <a:pt x="0" y="0"/>
                </a:lnTo>
                <a:close/>
              </a:path>
            </a:pathLst>
          </a:cu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1" name="Rectangle 2">
            <a:extLst>
              <a:ext uri="{FF2B5EF4-FFF2-40B4-BE49-F238E27FC236}">
                <a16:creationId xmlns:a16="http://schemas.microsoft.com/office/drawing/2014/main" id="{672C51F4-2BC4-FF40-66BC-5D7FCD60C1F7}"/>
              </a:ext>
            </a:extLst>
          </p:cNvPr>
          <p:cNvSpPr/>
          <p:nvPr userDrawn="1"/>
        </p:nvSpPr>
        <p:spPr>
          <a:xfrm>
            <a:off x="-1357" y="4278816"/>
            <a:ext cx="8820059" cy="566969"/>
          </a:xfrm>
          <a:custGeom>
            <a:avLst/>
            <a:gdLst>
              <a:gd name="connsiteX0" fmla="*/ 0 w 18737179"/>
              <a:gd name="connsiteY0" fmla="*/ 0 h 1014663"/>
              <a:gd name="connsiteX1" fmla="*/ 18737179 w 18737179"/>
              <a:gd name="connsiteY1" fmla="*/ 0 h 1014663"/>
              <a:gd name="connsiteX2" fmla="*/ 18737179 w 18737179"/>
              <a:gd name="connsiteY2" fmla="*/ 1014663 h 1014663"/>
              <a:gd name="connsiteX3" fmla="*/ 0 w 18737179"/>
              <a:gd name="connsiteY3" fmla="*/ 1014663 h 1014663"/>
              <a:gd name="connsiteX4" fmla="*/ 0 w 18737179"/>
              <a:gd name="connsiteY4" fmla="*/ 0 h 1014663"/>
              <a:gd name="connsiteX0" fmla="*/ 0 w 18737179"/>
              <a:gd name="connsiteY0" fmla="*/ 0 h 1014663"/>
              <a:gd name="connsiteX1" fmla="*/ 17469853 w 18737179"/>
              <a:gd name="connsiteY1" fmla="*/ 16042 h 1014663"/>
              <a:gd name="connsiteX2" fmla="*/ 18737179 w 18737179"/>
              <a:gd name="connsiteY2" fmla="*/ 1014663 h 1014663"/>
              <a:gd name="connsiteX3" fmla="*/ 0 w 18737179"/>
              <a:gd name="connsiteY3" fmla="*/ 1014663 h 1014663"/>
              <a:gd name="connsiteX4" fmla="*/ 0 w 18737179"/>
              <a:gd name="connsiteY4" fmla="*/ 0 h 1014663"/>
              <a:gd name="connsiteX0" fmla="*/ 0 w 18737179"/>
              <a:gd name="connsiteY0" fmla="*/ 0 h 1014663"/>
              <a:gd name="connsiteX1" fmla="*/ 17919031 w 18737179"/>
              <a:gd name="connsiteY1" fmla="*/ 16042 h 1014663"/>
              <a:gd name="connsiteX2" fmla="*/ 18737179 w 18737179"/>
              <a:gd name="connsiteY2" fmla="*/ 1014663 h 1014663"/>
              <a:gd name="connsiteX3" fmla="*/ 0 w 18737179"/>
              <a:gd name="connsiteY3" fmla="*/ 1014663 h 1014663"/>
              <a:gd name="connsiteX4" fmla="*/ 0 w 18737179"/>
              <a:gd name="connsiteY4" fmla="*/ 0 h 1014663"/>
              <a:gd name="connsiteX0" fmla="*/ 0 w 18737179"/>
              <a:gd name="connsiteY0" fmla="*/ 0 h 1014663"/>
              <a:gd name="connsiteX1" fmla="*/ 17951116 w 18737179"/>
              <a:gd name="connsiteY1" fmla="*/ 0 h 1014663"/>
              <a:gd name="connsiteX2" fmla="*/ 18737179 w 18737179"/>
              <a:gd name="connsiteY2" fmla="*/ 1014663 h 1014663"/>
              <a:gd name="connsiteX3" fmla="*/ 0 w 18737179"/>
              <a:gd name="connsiteY3" fmla="*/ 1014663 h 1014663"/>
              <a:gd name="connsiteX4" fmla="*/ 0 w 18737179"/>
              <a:gd name="connsiteY4" fmla="*/ 0 h 1014663"/>
              <a:gd name="connsiteX0" fmla="*/ 2839453 w 18737179"/>
              <a:gd name="connsiteY0" fmla="*/ 16042 h 1014663"/>
              <a:gd name="connsiteX1" fmla="*/ 17951116 w 18737179"/>
              <a:gd name="connsiteY1" fmla="*/ 0 h 1014663"/>
              <a:gd name="connsiteX2" fmla="*/ 18737179 w 18737179"/>
              <a:gd name="connsiteY2" fmla="*/ 1014663 h 1014663"/>
              <a:gd name="connsiteX3" fmla="*/ 0 w 18737179"/>
              <a:gd name="connsiteY3" fmla="*/ 1014663 h 1014663"/>
              <a:gd name="connsiteX4" fmla="*/ 2839453 w 18737179"/>
              <a:gd name="connsiteY4" fmla="*/ 16042 h 1014663"/>
              <a:gd name="connsiteX0" fmla="*/ 0 w 15897726"/>
              <a:gd name="connsiteY0" fmla="*/ 16042 h 1030705"/>
              <a:gd name="connsiteX1" fmla="*/ 15111663 w 15897726"/>
              <a:gd name="connsiteY1" fmla="*/ 0 h 1030705"/>
              <a:gd name="connsiteX2" fmla="*/ 15897726 w 15897726"/>
              <a:gd name="connsiteY2" fmla="*/ 1014663 h 1030705"/>
              <a:gd name="connsiteX3" fmla="*/ 32084 w 15897726"/>
              <a:gd name="connsiteY3" fmla="*/ 1030705 h 1030705"/>
              <a:gd name="connsiteX4" fmla="*/ 0 w 15897726"/>
              <a:gd name="connsiteY4" fmla="*/ 16042 h 1030705"/>
              <a:gd name="connsiteX0" fmla="*/ 16042 w 15865642"/>
              <a:gd name="connsiteY0" fmla="*/ 48126 h 1030705"/>
              <a:gd name="connsiteX1" fmla="*/ 15079579 w 15865642"/>
              <a:gd name="connsiteY1" fmla="*/ 0 h 1030705"/>
              <a:gd name="connsiteX2" fmla="*/ 15865642 w 15865642"/>
              <a:gd name="connsiteY2" fmla="*/ 1014663 h 1030705"/>
              <a:gd name="connsiteX3" fmla="*/ 0 w 15865642"/>
              <a:gd name="connsiteY3" fmla="*/ 1030705 h 1030705"/>
              <a:gd name="connsiteX4" fmla="*/ 16042 w 15865642"/>
              <a:gd name="connsiteY4" fmla="*/ 48126 h 1030705"/>
              <a:gd name="connsiteX0" fmla="*/ 0 w 15881684"/>
              <a:gd name="connsiteY0" fmla="*/ 32084 h 1030705"/>
              <a:gd name="connsiteX1" fmla="*/ 15095621 w 15881684"/>
              <a:gd name="connsiteY1" fmla="*/ 0 h 1030705"/>
              <a:gd name="connsiteX2" fmla="*/ 15881684 w 15881684"/>
              <a:gd name="connsiteY2" fmla="*/ 1014663 h 1030705"/>
              <a:gd name="connsiteX3" fmla="*/ 16042 w 15881684"/>
              <a:gd name="connsiteY3" fmla="*/ 1030705 h 1030705"/>
              <a:gd name="connsiteX4" fmla="*/ 0 w 15881684"/>
              <a:gd name="connsiteY4" fmla="*/ 32084 h 1030705"/>
              <a:gd name="connsiteX0" fmla="*/ 0 w 15871524"/>
              <a:gd name="connsiteY0" fmla="*/ 1604 h 1030705"/>
              <a:gd name="connsiteX1" fmla="*/ 15085461 w 15871524"/>
              <a:gd name="connsiteY1" fmla="*/ 0 h 1030705"/>
              <a:gd name="connsiteX2" fmla="*/ 15871524 w 15871524"/>
              <a:gd name="connsiteY2" fmla="*/ 1014663 h 1030705"/>
              <a:gd name="connsiteX3" fmla="*/ 5882 w 15871524"/>
              <a:gd name="connsiteY3" fmla="*/ 1030705 h 1030705"/>
              <a:gd name="connsiteX4" fmla="*/ 0 w 15871524"/>
              <a:gd name="connsiteY4" fmla="*/ 1604 h 1030705"/>
              <a:gd name="connsiteX0" fmla="*/ 4583 w 15876107"/>
              <a:gd name="connsiteY0" fmla="*/ 1604 h 1020545"/>
              <a:gd name="connsiteX1" fmla="*/ 15090044 w 15876107"/>
              <a:gd name="connsiteY1" fmla="*/ 0 h 1020545"/>
              <a:gd name="connsiteX2" fmla="*/ 15876107 w 15876107"/>
              <a:gd name="connsiteY2" fmla="*/ 1014663 h 1020545"/>
              <a:gd name="connsiteX3" fmla="*/ 305 w 15876107"/>
              <a:gd name="connsiteY3" fmla="*/ 1020545 h 1020545"/>
              <a:gd name="connsiteX4" fmla="*/ 4583 w 15876107"/>
              <a:gd name="connsiteY4" fmla="*/ 1604 h 1020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107" h="1020545">
                <a:moveTo>
                  <a:pt x="4583" y="1604"/>
                </a:moveTo>
                <a:lnTo>
                  <a:pt x="15090044" y="0"/>
                </a:lnTo>
                <a:lnTo>
                  <a:pt x="15876107" y="1014663"/>
                </a:lnTo>
                <a:lnTo>
                  <a:pt x="305" y="1020545"/>
                </a:lnTo>
                <a:cubicBezTo>
                  <a:pt x="-1656" y="677511"/>
                  <a:pt x="6544" y="344638"/>
                  <a:pt x="4583" y="1604"/>
                </a:cubicBezTo>
                <a:close/>
              </a:path>
            </a:pathLst>
          </a:custGeom>
          <a:solidFill>
            <a:srgbClr val="045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2" name="Rectangle 2">
            <a:extLst>
              <a:ext uri="{FF2B5EF4-FFF2-40B4-BE49-F238E27FC236}">
                <a16:creationId xmlns:a16="http://schemas.microsoft.com/office/drawing/2014/main" id="{66E11824-286F-5BB1-8C73-1099CFECBF93}"/>
              </a:ext>
            </a:extLst>
          </p:cNvPr>
          <p:cNvSpPr/>
          <p:nvPr userDrawn="1"/>
        </p:nvSpPr>
        <p:spPr>
          <a:xfrm flipH="1" flipV="1">
            <a:off x="6650409" y="3139734"/>
            <a:ext cx="5558510" cy="577367"/>
          </a:xfrm>
          <a:custGeom>
            <a:avLst/>
            <a:gdLst>
              <a:gd name="connsiteX0" fmla="*/ 0 w 18737179"/>
              <a:gd name="connsiteY0" fmla="*/ 0 h 1014663"/>
              <a:gd name="connsiteX1" fmla="*/ 18737179 w 18737179"/>
              <a:gd name="connsiteY1" fmla="*/ 0 h 1014663"/>
              <a:gd name="connsiteX2" fmla="*/ 18737179 w 18737179"/>
              <a:gd name="connsiteY2" fmla="*/ 1014663 h 1014663"/>
              <a:gd name="connsiteX3" fmla="*/ 0 w 18737179"/>
              <a:gd name="connsiteY3" fmla="*/ 1014663 h 1014663"/>
              <a:gd name="connsiteX4" fmla="*/ 0 w 18737179"/>
              <a:gd name="connsiteY4" fmla="*/ 0 h 1014663"/>
              <a:gd name="connsiteX0" fmla="*/ 0 w 18737179"/>
              <a:gd name="connsiteY0" fmla="*/ 0 h 1014663"/>
              <a:gd name="connsiteX1" fmla="*/ 17469853 w 18737179"/>
              <a:gd name="connsiteY1" fmla="*/ 16042 h 1014663"/>
              <a:gd name="connsiteX2" fmla="*/ 18737179 w 18737179"/>
              <a:gd name="connsiteY2" fmla="*/ 1014663 h 1014663"/>
              <a:gd name="connsiteX3" fmla="*/ 0 w 18737179"/>
              <a:gd name="connsiteY3" fmla="*/ 1014663 h 1014663"/>
              <a:gd name="connsiteX4" fmla="*/ 0 w 18737179"/>
              <a:gd name="connsiteY4" fmla="*/ 0 h 1014663"/>
              <a:gd name="connsiteX0" fmla="*/ 0 w 18737179"/>
              <a:gd name="connsiteY0" fmla="*/ 0 h 1014663"/>
              <a:gd name="connsiteX1" fmla="*/ 17919031 w 18737179"/>
              <a:gd name="connsiteY1" fmla="*/ 16042 h 1014663"/>
              <a:gd name="connsiteX2" fmla="*/ 18737179 w 18737179"/>
              <a:gd name="connsiteY2" fmla="*/ 1014663 h 1014663"/>
              <a:gd name="connsiteX3" fmla="*/ 0 w 18737179"/>
              <a:gd name="connsiteY3" fmla="*/ 1014663 h 1014663"/>
              <a:gd name="connsiteX4" fmla="*/ 0 w 18737179"/>
              <a:gd name="connsiteY4" fmla="*/ 0 h 1014663"/>
              <a:gd name="connsiteX0" fmla="*/ 0 w 18737179"/>
              <a:gd name="connsiteY0" fmla="*/ 0 h 1014663"/>
              <a:gd name="connsiteX1" fmla="*/ 17951116 w 18737179"/>
              <a:gd name="connsiteY1" fmla="*/ 0 h 1014663"/>
              <a:gd name="connsiteX2" fmla="*/ 18737179 w 18737179"/>
              <a:gd name="connsiteY2" fmla="*/ 1014663 h 1014663"/>
              <a:gd name="connsiteX3" fmla="*/ 0 w 18737179"/>
              <a:gd name="connsiteY3" fmla="*/ 1014663 h 1014663"/>
              <a:gd name="connsiteX4" fmla="*/ 0 w 18737179"/>
              <a:gd name="connsiteY4" fmla="*/ 0 h 1014663"/>
              <a:gd name="connsiteX0" fmla="*/ 2839453 w 18737179"/>
              <a:gd name="connsiteY0" fmla="*/ 16042 h 1014663"/>
              <a:gd name="connsiteX1" fmla="*/ 17951116 w 18737179"/>
              <a:gd name="connsiteY1" fmla="*/ 0 h 1014663"/>
              <a:gd name="connsiteX2" fmla="*/ 18737179 w 18737179"/>
              <a:gd name="connsiteY2" fmla="*/ 1014663 h 1014663"/>
              <a:gd name="connsiteX3" fmla="*/ 0 w 18737179"/>
              <a:gd name="connsiteY3" fmla="*/ 1014663 h 1014663"/>
              <a:gd name="connsiteX4" fmla="*/ 2839453 w 18737179"/>
              <a:gd name="connsiteY4" fmla="*/ 16042 h 1014663"/>
              <a:gd name="connsiteX0" fmla="*/ 0 w 15897726"/>
              <a:gd name="connsiteY0" fmla="*/ 16042 h 1030705"/>
              <a:gd name="connsiteX1" fmla="*/ 15111663 w 15897726"/>
              <a:gd name="connsiteY1" fmla="*/ 0 h 1030705"/>
              <a:gd name="connsiteX2" fmla="*/ 15897726 w 15897726"/>
              <a:gd name="connsiteY2" fmla="*/ 1014663 h 1030705"/>
              <a:gd name="connsiteX3" fmla="*/ 32084 w 15897726"/>
              <a:gd name="connsiteY3" fmla="*/ 1030705 h 1030705"/>
              <a:gd name="connsiteX4" fmla="*/ 0 w 15897726"/>
              <a:gd name="connsiteY4" fmla="*/ 16042 h 1030705"/>
              <a:gd name="connsiteX0" fmla="*/ 16042 w 15865642"/>
              <a:gd name="connsiteY0" fmla="*/ 48126 h 1030705"/>
              <a:gd name="connsiteX1" fmla="*/ 15079579 w 15865642"/>
              <a:gd name="connsiteY1" fmla="*/ 0 h 1030705"/>
              <a:gd name="connsiteX2" fmla="*/ 15865642 w 15865642"/>
              <a:gd name="connsiteY2" fmla="*/ 1014663 h 1030705"/>
              <a:gd name="connsiteX3" fmla="*/ 0 w 15865642"/>
              <a:gd name="connsiteY3" fmla="*/ 1030705 h 1030705"/>
              <a:gd name="connsiteX4" fmla="*/ 16042 w 15865642"/>
              <a:gd name="connsiteY4" fmla="*/ 48126 h 1030705"/>
              <a:gd name="connsiteX0" fmla="*/ 0 w 15881684"/>
              <a:gd name="connsiteY0" fmla="*/ 32084 h 1030705"/>
              <a:gd name="connsiteX1" fmla="*/ 15095621 w 15881684"/>
              <a:gd name="connsiteY1" fmla="*/ 0 h 1030705"/>
              <a:gd name="connsiteX2" fmla="*/ 15881684 w 15881684"/>
              <a:gd name="connsiteY2" fmla="*/ 1014663 h 1030705"/>
              <a:gd name="connsiteX3" fmla="*/ 16042 w 15881684"/>
              <a:gd name="connsiteY3" fmla="*/ 1030705 h 1030705"/>
              <a:gd name="connsiteX4" fmla="*/ 0 w 15881684"/>
              <a:gd name="connsiteY4" fmla="*/ 32084 h 1030705"/>
              <a:gd name="connsiteX0" fmla="*/ 0 w 15871524"/>
              <a:gd name="connsiteY0" fmla="*/ 1604 h 1030705"/>
              <a:gd name="connsiteX1" fmla="*/ 15085461 w 15871524"/>
              <a:gd name="connsiteY1" fmla="*/ 0 h 1030705"/>
              <a:gd name="connsiteX2" fmla="*/ 15871524 w 15871524"/>
              <a:gd name="connsiteY2" fmla="*/ 1014663 h 1030705"/>
              <a:gd name="connsiteX3" fmla="*/ 5882 w 15871524"/>
              <a:gd name="connsiteY3" fmla="*/ 1030705 h 1030705"/>
              <a:gd name="connsiteX4" fmla="*/ 0 w 15871524"/>
              <a:gd name="connsiteY4" fmla="*/ 1604 h 1030705"/>
              <a:gd name="connsiteX0" fmla="*/ 4583 w 15876107"/>
              <a:gd name="connsiteY0" fmla="*/ 1604 h 1020545"/>
              <a:gd name="connsiteX1" fmla="*/ 15090044 w 15876107"/>
              <a:gd name="connsiteY1" fmla="*/ 0 h 1020545"/>
              <a:gd name="connsiteX2" fmla="*/ 15876107 w 15876107"/>
              <a:gd name="connsiteY2" fmla="*/ 1014663 h 1020545"/>
              <a:gd name="connsiteX3" fmla="*/ 305 w 15876107"/>
              <a:gd name="connsiteY3" fmla="*/ 1020545 h 1020545"/>
              <a:gd name="connsiteX4" fmla="*/ 4583 w 15876107"/>
              <a:gd name="connsiteY4" fmla="*/ 1604 h 1020545"/>
              <a:gd name="connsiteX0" fmla="*/ 5284838 w 15875803"/>
              <a:gd name="connsiteY0" fmla="*/ 0 h 1029101"/>
              <a:gd name="connsiteX1" fmla="*/ 15089740 w 15875803"/>
              <a:gd name="connsiteY1" fmla="*/ 8556 h 1029101"/>
              <a:gd name="connsiteX2" fmla="*/ 15875803 w 15875803"/>
              <a:gd name="connsiteY2" fmla="*/ 1023219 h 1029101"/>
              <a:gd name="connsiteX3" fmla="*/ 1 w 15875803"/>
              <a:gd name="connsiteY3" fmla="*/ 1029101 h 1029101"/>
              <a:gd name="connsiteX4" fmla="*/ 5284838 w 15875803"/>
              <a:gd name="connsiteY4" fmla="*/ 0 h 1029101"/>
              <a:gd name="connsiteX0" fmla="*/ 0 w 10590965"/>
              <a:gd name="connsiteY0" fmla="*/ 0 h 1039261"/>
              <a:gd name="connsiteX1" fmla="*/ 9804902 w 10590965"/>
              <a:gd name="connsiteY1" fmla="*/ 8556 h 1039261"/>
              <a:gd name="connsiteX2" fmla="*/ 10590965 w 10590965"/>
              <a:gd name="connsiteY2" fmla="*/ 1023219 h 1039261"/>
              <a:gd name="connsiteX3" fmla="*/ 17231 w 10590965"/>
              <a:gd name="connsiteY3" fmla="*/ 1039261 h 1039261"/>
              <a:gd name="connsiteX4" fmla="*/ 0 w 10590965"/>
              <a:gd name="connsiteY4" fmla="*/ 0 h 1039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0965" h="1039261">
                <a:moveTo>
                  <a:pt x="0" y="0"/>
                </a:moveTo>
                <a:lnTo>
                  <a:pt x="9804902" y="8556"/>
                </a:lnTo>
                <a:lnTo>
                  <a:pt x="10590965" y="1023219"/>
                </a:lnTo>
                <a:lnTo>
                  <a:pt x="17231" y="1039261"/>
                </a:lnTo>
                <a:cubicBezTo>
                  <a:pt x="15270" y="696227"/>
                  <a:pt x="1961" y="343034"/>
                  <a:pt x="0" y="0"/>
                </a:cubicBezTo>
                <a:close/>
              </a:path>
            </a:pathLst>
          </a:custGeom>
          <a:solidFill>
            <a:srgbClr val="6FC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9" name="Title 1">
            <a:extLst>
              <a:ext uri="{FF2B5EF4-FFF2-40B4-BE49-F238E27FC236}">
                <a16:creationId xmlns:a16="http://schemas.microsoft.com/office/drawing/2014/main" id="{A539A5BC-98BF-AF79-531E-987CAC662B70}"/>
              </a:ext>
            </a:extLst>
          </p:cNvPr>
          <p:cNvSpPr>
            <a:spLocks noGrp="1"/>
          </p:cNvSpPr>
          <p:nvPr>
            <p:ph type="title" hasCustomPrompt="1"/>
          </p:nvPr>
        </p:nvSpPr>
        <p:spPr>
          <a:xfrm>
            <a:off x="-1358" y="1404576"/>
            <a:ext cx="11720636" cy="1107440"/>
          </a:xfrm>
        </p:spPr>
        <p:txBody>
          <a:bodyPr anchor="b"/>
          <a:lstStyle>
            <a:lvl1pPr marL="91440">
              <a:defRPr sz="4889">
                <a:solidFill>
                  <a:schemeClr val="tx1">
                    <a:lumMod val="65000"/>
                    <a:lumOff val="35000"/>
                  </a:schemeClr>
                </a:solidFill>
              </a:defRPr>
            </a:lvl1pPr>
          </a:lstStyle>
          <a:p>
            <a:r>
              <a:rPr lang="en-US" dirty="0"/>
              <a:t>Click to edit divider title style</a:t>
            </a:r>
          </a:p>
        </p:txBody>
      </p:sp>
      <p:sp>
        <p:nvSpPr>
          <p:cNvPr id="10" name="Text Placeholder 15">
            <a:extLst>
              <a:ext uri="{FF2B5EF4-FFF2-40B4-BE49-F238E27FC236}">
                <a16:creationId xmlns:a16="http://schemas.microsoft.com/office/drawing/2014/main" id="{BC85E638-AA26-FF6B-5C9E-F6D82F10B859}"/>
              </a:ext>
            </a:extLst>
          </p:cNvPr>
          <p:cNvSpPr>
            <a:spLocks noGrp="1"/>
          </p:cNvSpPr>
          <p:nvPr>
            <p:ph type="body" sz="quarter" idx="13" hasCustomPrompt="1"/>
          </p:nvPr>
        </p:nvSpPr>
        <p:spPr>
          <a:xfrm>
            <a:off x="-1358" y="2515658"/>
            <a:ext cx="11720636" cy="716187"/>
          </a:xfrm>
          <a:prstGeom prst="rect">
            <a:avLst/>
          </a:prstGeom>
        </p:spPr>
        <p:txBody>
          <a:bodyPr lIns="0" tIns="0" rIns="182880" bIns="0" anchor="t">
            <a:noAutofit/>
          </a:bodyPr>
          <a:lstStyle>
            <a:lvl1pPr marL="406433" marR="0" indent="0" algn="l" defTabSz="914473" rtl="0" eaLnBrk="1" fontAlgn="auto" latinLnBrk="0" hangingPunct="1">
              <a:lnSpc>
                <a:spcPct val="100000"/>
              </a:lnSpc>
              <a:spcBef>
                <a:spcPts val="0"/>
              </a:spcBef>
              <a:spcAft>
                <a:spcPts val="0"/>
              </a:spcAft>
              <a:buClrTx/>
              <a:buSzTx/>
              <a:buFont typeface="Arial" panose="020B0604020202020204" pitchFamily="34" charset="0"/>
              <a:buNone/>
              <a:tabLst/>
              <a:defRPr sz="2800">
                <a:solidFill>
                  <a:srgbClr val="595959"/>
                </a:solidFill>
                <a:effectLst/>
                <a:latin typeface="+mj-lt"/>
              </a:defRPr>
            </a:lvl1pPr>
          </a:lstStyle>
          <a:p>
            <a:pPr lvl="0"/>
            <a:r>
              <a:rPr lang="en-US" dirty="0"/>
              <a:t>Click to add subtitle</a:t>
            </a:r>
          </a:p>
        </p:txBody>
      </p:sp>
      <p:sp>
        <p:nvSpPr>
          <p:cNvPr id="13" name="TextBox 12">
            <a:extLst>
              <a:ext uri="{FF2B5EF4-FFF2-40B4-BE49-F238E27FC236}">
                <a16:creationId xmlns:a16="http://schemas.microsoft.com/office/drawing/2014/main" id="{6132B182-7699-6D62-A002-1C4A5F8D8E82}"/>
              </a:ext>
            </a:extLst>
          </p:cNvPr>
          <p:cNvSpPr txBox="1"/>
          <p:nvPr userDrawn="1"/>
        </p:nvSpPr>
        <p:spPr>
          <a:xfrm>
            <a:off x="417133" y="6359059"/>
            <a:ext cx="4841608" cy="434286"/>
          </a:xfrm>
          <a:prstGeom prst="rect">
            <a:avLst/>
          </a:prstGeom>
          <a:noFill/>
        </p:spPr>
        <p:txBody>
          <a:bodyPr wrap="square" rtlCol="0" anchor="ctr">
            <a:spAutoFit/>
          </a:bodyPr>
          <a:lstStyle/>
          <a:p>
            <a:pPr marL="0" marR="0" lvl="0" indent="0" algn="l" defTabSz="914467" rtl="0" eaLnBrk="1" fontAlgn="auto" latinLnBrk="0" hangingPunct="1">
              <a:lnSpc>
                <a:spcPct val="100000"/>
              </a:lnSpc>
              <a:spcBef>
                <a:spcPts val="0"/>
              </a:spcBef>
              <a:spcAft>
                <a:spcPts val="0"/>
              </a:spcAft>
              <a:buClrTx/>
              <a:buSzTx/>
              <a:buFontTx/>
              <a:buNone/>
              <a:tabLst/>
              <a:defRPr/>
            </a:pPr>
            <a:r>
              <a:rPr lang="en-US" sz="2222" i="1" kern="1200" dirty="0">
                <a:solidFill>
                  <a:srgbClr val="595959"/>
                </a:solidFill>
                <a:effectLst/>
                <a:latin typeface="+mj-lt"/>
                <a:ea typeface="+mn-ea"/>
                <a:cs typeface="Arial" panose="020B0604020202020204" pitchFamily="34" charset="0"/>
              </a:rPr>
              <a:t>Connect &amp; Protect</a:t>
            </a:r>
          </a:p>
        </p:txBody>
      </p:sp>
      <p:sp>
        <p:nvSpPr>
          <p:cNvPr id="2" name="TextBox 1">
            <a:extLst>
              <a:ext uri="{FF2B5EF4-FFF2-40B4-BE49-F238E27FC236}">
                <a16:creationId xmlns:a16="http://schemas.microsoft.com/office/drawing/2014/main" id="{6E6F18CE-76A8-5A5C-2DF2-D998FFC50FDE}"/>
              </a:ext>
            </a:extLst>
          </p:cNvPr>
          <p:cNvSpPr txBox="1"/>
          <p:nvPr userDrawn="1"/>
        </p:nvSpPr>
        <p:spPr>
          <a:xfrm>
            <a:off x="437453" y="6673805"/>
            <a:ext cx="6230815" cy="215444"/>
          </a:xfrm>
          <a:prstGeom prst="rect">
            <a:avLst/>
          </a:prstGeom>
          <a:noFill/>
        </p:spPr>
        <p:txBody>
          <a:bodyPr wrap="square" rtlCol="0">
            <a:spAutoFit/>
          </a:bodyPr>
          <a:lstStyle/>
          <a:p>
            <a:pPr algn="l"/>
            <a:r>
              <a:rPr lang="en-US" sz="800" dirty="0">
                <a:solidFill>
                  <a:srgbClr val="54596A"/>
                </a:solidFill>
              </a:rPr>
              <a:t>© 2022 </a:t>
            </a:r>
            <a:r>
              <a:rPr lang="en-US" sz="800" dirty="0" err="1">
                <a:solidFill>
                  <a:srgbClr val="54596A"/>
                </a:solidFill>
              </a:rPr>
              <a:t>TPx</a:t>
            </a:r>
            <a:r>
              <a:rPr lang="en-US" sz="800" dirty="0">
                <a:solidFill>
                  <a:srgbClr val="54596A"/>
                </a:solidFill>
              </a:rPr>
              <a:t> Communications. Confidential Information.</a:t>
            </a:r>
          </a:p>
        </p:txBody>
      </p:sp>
    </p:spTree>
    <p:extLst>
      <p:ext uri="{BB962C8B-B14F-4D97-AF65-F5344CB8AC3E}">
        <p14:creationId xmlns:p14="http://schemas.microsoft.com/office/powerpoint/2010/main" val="17487852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ed Slide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FD940-F42D-CAC3-B067-9E8F1493425A}"/>
              </a:ext>
            </a:extLst>
          </p:cNvPr>
          <p:cNvSpPr>
            <a:spLocks noGrp="1"/>
          </p:cNvSpPr>
          <p:nvPr>
            <p:ph type="title"/>
          </p:nvPr>
        </p:nvSpPr>
        <p:spPr>
          <a:xfrm>
            <a:off x="0" y="0"/>
            <a:ext cx="12192000" cy="1107440"/>
          </a:xfrm>
          <a:prstGeom prst="rect">
            <a:avLst/>
          </a:prstGeo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36B50A1A-59CB-CAED-A52A-23D1E5DE9856}"/>
              </a:ext>
            </a:extLst>
          </p:cNvPr>
          <p:cNvSpPr>
            <a:spLocks noGrp="1"/>
          </p:cNvSpPr>
          <p:nvPr>
            <p:ph idx="1"/>
          </p:nvPr>
        </p:nvSpPr>
        <p:spPr>
          <a:xfrm>
            <a:off x="312919" y="1179321"/>
            <a:ext cx="11493377" cy="2687124"/>
          </a:xfrm>
          <a:prstGeom prst="rect">
            <a:avLst/>
          </a:prstGeom>
        </p:spPr>
        <p:txBody>
          <a:bodyPr vert="horz" lIns="274320" tIns="274320" rIns="274320" bIns="2743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a:extLst>
              <a:ext uri="{FF2B5EF4-FFF2-40B4-BE49-F238E27FC236}">
                <a16:creationId xmlns:a16="http://schemas.microsoft.com/office/drawing/2014/main" id="{3809178F-84AE-E055-8590-2FB02A0165BC}"/>
              </a:ext>
            </a:extLst>
          </p:cNvPr>
          <p:cNvSpPr>
            <a:spLocks noGrp="1"/>
          </p:cNvSpPr>
          <p:nvPr>
            <p:ph type="body" sz="quarter" idx="28" hasCustomPrompt="1"/>
          </p:nvPr>
        </p:nvSpPr>
        <p:spPr>
          <a:xfrm>
            <a:off x="0" y="4487334"/>
            <a:ext cx="12192000" cy="2370667"/>
          </a:xfrm>
          <a:solidFill>
            <a:srgbClr val="007AC3"/>
          </a:solidFill>
        </p:spPr>
        <p:txBody>
          <a:bodyPr tIns="0" bIns="0" anchor="ctr"/>
          <a:lstStyle>
            <a:lvl1pPr marL="12701" indent="0" algn="ctr">
              <a:spcBef>
                <a:spcPts val="0"/>
              </a:spcBef>
              <a:spcAft>
                <a:spcPts val="0"/>
              </a:spcAft>
              <a:buNone/>
              <a:defRPr>
                <a:solidFill>
                  <a:schemeClr val="bg1"/>
                </a:solidFill>
                <a:latin typeface="Roboto" panose="02000000000000000000" pitchFamily="2" charset="0"/>
                <a:ea typeface="Roboto" panose="02000000000000000000" pitchFamily="2" charset="0"/>
              </a:defRPr>
            </a:lvl1pPr>
          </a:lstStyle>
          <a:p>
            <a:pPr lvl="0"/>
            <a:r>
              <a:rPr lang="en-US" dirty="0"/>
              <a:t> </a:t>
            </a:r>
          </a:p>
        </p:txBody>
      </p:sp>
      <p:sp>
        <p:nvSpPr>
          <p:cNvPr id="7" name="Text Placeholder 4">
            <a:extLst>
              <a:ext uri="{FF2B5EF4-FFF2-40B4-BE49-F238E27FC236}">
                <a16:creationId xmlns:a16="http://schemas.microsoft.com/office/drawing/2014/main" id="{1508F881-765D-4D27-2BCB-DD22739D6725}"/>
              </a:ext>
            </a:extLst>
          </p:cNvPr>
          <p:cNvSpPr>
            <a:spLocks noGrp="1"/>
          </p:cNvSpPr>
          <p:nvPr>
            <p:ph type="body" sz="quarter" idx="29" hasCustomPrompt="1"/>
          </p:nvPr>
        </p:nvSpPr>
        <p:spPr>
          <a:xfrm>
            <a:off x="0" y="4341820"/>
            <a:ext cx="12192000" cy="291028"/>
          </a:xfrm>
          <a:solidFill>
            <a:srgbClr val="6FC055"/>
          </a:solidFill>
        </p:spPr>
        <p:txBody>
          <a:bodyPr tIns="0" bIns="0" anchor="ctr"/>
          <a:lstStyle>
            <a:lvl1pPr marL="12701" indent="0" algn="ctr">
              <a:spcBef>
                <a:spcPts val="0"/>
              </a:spcBef>
              <a:spcAft>
                <a:spcPts val="0"/>
              </a:spcAft>
              <a:buNone/>
              <a:defRPr>
                <a:solidFill>
                  <a:schemeClr val="bg1"/>
                </a:solidFill>
                <a:latin typeface="Oswald" pitchFamily="2" charset="0"/>
              </a:defRPr>
            </a:lvl1pPr>
          </a:lstStyle>
          <a:p>
            <a:pPr lvl="0"/>
            <a:r>
              <a:rPr lang="en-US" dirty="0"/>
              <a:t> </a:t>
            </a:r>
          </a:p>
        </p:txBody>
      </p:sp>
    </p:spTree>
    <p:custDataLst>
      <p:tags r:id="rId1"/>
    </p:custDataLst>
    <p:extLst>
      <p:ext uri="{BB962C8B-B14F-4D97-AF65-F5344CB8AC3E}">
        <p14:creationId xmlns:p14="http://schemas.microsoft.com/office/powerpoint/2010/main" val="16717850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Text Area - Option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D6ED2-965F-4DE5-AB26-5C8E7229764A}"/>
              </a:ext>
            </a:extLst>
          </p:cNvPr>
          <p:cNvSpPr>
            <a:spLocks noGrp="1"/>
          </p:cNvSpPr>
          <p:nvPr>
            <p:ph type="title"/>
          </p:nvPr>
        </p:nvSpPr>
        <p:spPr>
          <a:xfrm>
            <a:off x="0" y="0"/>
            <a:ext cx="12192000" cy="1107440"/>
          </a:xfrm>
          <a:prstGeom prst="rect">
            <a:avLst/>
          </a:prstGeom>
        </p:spPr>
        <p:txBody>
          <a:bodyPr/>
          <a:lstStyle/>
          <a:p>
            <a:r>
              <a:rPr lang="en-US" dirty="0"/>
              <a:t>Click to edit Master title style</a:t>
            </a:r>
          </a:p>
        </p:txBody>
      </p:sp>
      <p:sp>
        <p:nvSpPr>
          <p:cNvPr id="23" name="Content Placeholder 2">
            <a:extLst>
              <a:ext uri="{FF2B5EF4-FFF2-40B4-BE49-F238E27FC236}">
                <a16:creationId xmlns:a16="http://schemas.microsoft.com/office/drawing/2014/main" id="{37C2887F-627D-9127-D20F-0327E5AFA96B}"/>
              </a:ext>
            </a:extLst>
          </p:cNvPr>
          <p:cNvSpPr>
            <a:spLocks noGrp="1"/>
          </p:cNvSpPr>
          <p:nvPr>
            <p:ph sz="half" idx="1"/>
          </p:nvPr>
        </p:nvSpPr>
        <p:spPr>
          <a:xfrm>
            <a:off x="310106" y="1178477"/>
            <a:ext cx="5335693" cy="43515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ontent Placeholder 3">
            <a:extLst>
              <a:ext uri="{FF2B5EF4-FFF2-40B4-BE49-F238E27FC236}">
                <a16:creationId xmlns:a16="http://schemas.microsoft.com/office/drawing/2014/main" id="{90BF1DC1-4ABB-3798-EB3C-20188D909F31}"/>
              </a:ext>
            </a:extLst>
          </p:cNvPr>
          <p:cNvSpPr>
            <a:spLocks noGrp="1"/>
          </p:cNvSpPr>
          <p:nvPr>
            <p:ph sz="half" idx="2"/>
          </p:nvPr>
        </p:nvSpPr>
        <p:spPr>
          <a:xfrm>
            <a:off x="5969579" y="1178477"/>
            <a:ext cx="5335693" cy="43515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4293451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Text Area - Opt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37F05-4ACB-4FBF-A330-B8F1B6E942F0}"/>
              </a:ext>
            </a:extLst>
          </p:cNvPr>
          <p:cNvSpPr>
            <a:spLocks noGrp="1"/>
          </p:cNvSpPr>
          <p:nvPr>
            <p:ph type="title"/>
          </p:nvPr>
        </p:nvSpPr>
        <p:spPr>
          <a:xfrm>
            <a:off x="0" y="0"/>
            <a:ext cx="12192000" cy="1107440"/>
          </a:xfrm>
          <a:prstGeom prst="rect">
            <a:avLst/>
          </a:prstGeom>
        </p:spPr>
        <p:txBody>
          <a:bodyPr/>
          <a:lstStyle/>
          <a:p>
            <a:r>
              <a:rPr lang="en-US" dirty="0"/>
              <a:t>Click to edit Master title style</a:t>
            </a:r>
          </a:p>
        </p:txBody>
      </p:sp>
      <p:sp>
        <p:nvSpPr>
          <p:cNvPr id="19" name="Text Placeholder 3">
            <a:extLst>
              <a:ext uri="{FF2B5EF4-FFF2-40B4-BE49-F238E27FC236}">
                <a16:creationId xmlns:a16="http://schemas.microsoft.com/office/drawing/2014/main" id="{39F1E129-918B-4ECF-977F-27CBDC12273A}"/>
              </a:ext>
            </a:extLst>
          </p:cNvPr>
          <p:cNvSpPr>
            <a:spLocks noGrp="1"/>
          </p:cNvSpPr>
          <p:nvPr>
            <p:ph type="body" sz="quarter" idx="10" hasCustomPrompt="1"/>
          </p:nvPr>
        </p:nvSpPr>
        <p:spPr>
          <a:xfrm>
            <a:off x="6291956" y="3963629"/>
            <a:ext cx="5329294" cy="2311663"/>
          </a:xfrm>
        </p:spPr>
        <p:txBody>
          <a:bodyPr tIns="182880">
            <a:normAutofit/>
          </a:bodyPr>
          <a:lstStyle>
            <a:lvl1pPr marL="0" indent="0">
              <a:lnSpc>
                <a:spcPct val="100000"/>
              </a:lnSpc>
              <a:spcBef>
                <a:spcPts val="0"/>
              </a:spcBef>
              <a:spcAft>
                <a:spcPts val="0"/>
              </a:spcAft>
              <a:buFont typeface="+mj-lt"/>
              <a:buNone/>
              <a:defRPr sz="1600"/>
            </a:lvl1pPr>
          </a:lstStyle>
          <a:p>
            <a:pPr lvl="0"/>
            <a:r>
              <a:rPr lang="en-US" dirty="0"/>
              <a:t>This particular layout works great if you are comparing two things or only have two points to make. Use this as block text or create a bulleted list. </a:t>
            </a:r>
          </a:p>
        </p:txBody>
      </p:sp>
      <p:sp>
        <p:nvSpPr>
          <p:cNvPr id="20" name="Text Placeholder 3">
            <a:extLst>
              <a:ext uri="{FF2B5EF4-FFF2-40B4-BE49-F238E27FC236}">
                <a16:creationId xmlns:a16="http://schemas.microsoft.com/office/drawing/2014/main" id="{A82B85D0-F597-4BE4-A325-A6DF6ECB7A12}"/>
              </a:ext>
            </a:extLst>
          </p:cNvPr>
          <p:cNvSpPr>
            <a:spLocks noGrp="1"/>
          </p:cNvSpPr>
          <p:nvPr>
            <p:ph type="body" sz="quarter" idx="11" hasCustomPrompt="1"/>
          </p:nvPr>
        </p:nvSpPr>
        <p:spPr>
          <a:xfrm>
            <a:off x="6291956" y="3532818"/>
            <a:ext cx="5329294" cy="430811"/>
          </a:xfrm>
        </p:spPr>
        <p:txBody>
          <a:bodyPr vert="horz" lIns="274320" tIns="0" rIns="274320" bIns="0" rtlCol="0" anchor="ctr">
            <a:normAutofit/>
          </a:bodyPr>
          <a:lstStyle>
            <a:lvl1pPr marL="0" indent="0">
              <a:buFont typeface="+mj-lt"/>
              <a:buNone/>
              <a:defRPr lang="en-US" b="0" i="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a:t>Title Goes Here</a:t>
            </a:r>
          </a:p>
        </p:txBody>
      </p:sp>
      <p:sp>
        <p:nvSpPr>
          <p:cNvPr id="12" name="Text Placeholder 3">
            <a:extLst>
              <a:ext uri="{FF2B5EF4-FFF2-40B4-BE49-F238E27FC236}">
                <a16:creationId xmlns:a16="http://schemas.microsoft.com/office/drawing/2014/main" id="{8E2B40E7-4B77-4068-B43A-91E439D59E64}"/>
              </a:ext>
            </a:extLst>
          </p:cNvPr>
          <p:cNvSpPr>
            <a:spLocks noGrp="1"/>
          </p:cNvSpPr>
          <p:nvPr>
            <p:ph type="body" sz="quarter" idx="18" hasCustomPrompt="1"/>
          </p:nvPr>
        </p:nvSpPr>
        <p:spPr>
          <a:xfrm>
            <a:off x="369048" y="3963630"/>
            <a:ext cx="5329294" cy="2311663"/>
          </a:xfrm>
        </p:spPr>
        <p:txBody>
          <a:bodyPr tIns="182880">
            <a:normAutofit/>
          </a:bodyPr>
          <a:lstStyle>
            <a:lvl1pPr marL="0" indent="0">
              <a:lnSpc>
                <a:spcPct val="100000"/>
              </a:lnSpc>
              <a:spcBef>
                <a:spcPts val="0"/>
              </a:spcBef>
              <a:spcAft>
                <a:spcPts val="0"/>
              </a:spcAft>
              <a:buFont typeface="+mj-lt"/>
              <a:buNone/>
              <a:defRPr sz="1600"/>
            </a:lvl1pPr>
          </a:lstStyle>
          <a:p>
            <a:pPr lvl="0"/>
            <a:r>
              <a:rPr lang="en-US" dirty="0"/>
              <a:t>This particular layout works great if you are comparing two things or only have two points to make. Use this as block text or create a bulleted list. </a:t>
            </a:r>
          </a:p>
        </p:txBody>
      </p:sp>
      <p:sp>
        <p:nvSpPr>
          <p:cNvPr id="13" name="Text Placeholder 3">
            <a:extLst>
              <a:ext uri="{FF2B5EF4-FFF2-40B4-BE49-F238E27FC236}">
                <a16:creationId xmlns:a16="http://schemas.microsoft.com/office/drawing/2014/main" id="{EA8B860E-FBE4-4DC7-A34E-4B1ED358F19A}"/>
              </a:ext>
            </a:extLst>
          </p:cNvPr>
          <p:cNvSpPr>
            <a:spLocks noGrp="1"/>
          </p:cNvSpPr>
          <p:nvPr>
            <p:ph type="body" sz="quarter" idx="19" hasCustomPrompt="1"/>
          </p:nvPr>
        </p:nvSpPr>
        <p:spPr>
          <a:xfrm>
            <a:off x="369048" y="3532818"/>
            <a:ext cx="5329294" cy="430811"/>
          </a:xfrm>
        </p:spPr>
        <p:txBody>
          <a:bodyPr vert="horz" lIns="274320" tIns="0" rIns="274320" bIns="0" rtlCol="0" anchor="ctr">
            <a:normAutofit/>
          </a:bodyPr>
          <a:lstStyle>
            <a:lvl1pPr marL="0" indent="0">
              <a:buFont typeface="+mj-lt"/>
              <a:buNone/>
              <a:defRPr lang="en-US" b="0" i="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dirty="0"/>
              <a:t>Title Goes Here</a:t>
            </a:r>
          </a:p>
        </p:txBody>
      </p:sp>
      <p:sp>
        <p:nvSpPr>
          <p:cNvPr id="8" name="Text Placeholder 4">
            <a:extLst>
              <a:ext uri="{FF2B5EF4-FFF2-40B4-BE49-F238E27FC236}">
                <a16:creationId xmlns:a16="http://schemas.microsoft.com/office/drawing/2014/main" id="{F554B499-6A0E-983E-4C2D-3A59608FC646}"/>
              </a:ext>
            </a:extLst>
          </p:cNvPr>
          <p:cNvSpPr>
            <a:spLocks noGrp="1"/>
          </p:cNvSpPr>
          <p:nvPr>
            <p:ph type="body" sz="quarter" idx="28" hasCustomPrompt="1"/>
          </p:nvPr>
        </p:nvSpPr>
        <p:spPr>
          <a:xfrm>
            <a:off x="0" y="1107440"/>
            <a:ext cx="12192000" cy="2073732"/>
          </a:xfrm>
          <a:solidFill>
            <a:srgbClr val="007AC3"/>
          </a:solidFill>
        </p:spPr>
        <p:txBody>
          <a:bodyPr tIns="0" bIns="0" anchor="ctr"/>
          <a:lstStyle>
            <a:lvl1pPr marL="12701" indent="0" algn="ctr">
              <a:spcBef>
                <a:spcPts val="0"/>
              </a:spcBef>
              <a:spcAft>
                <a:spcPts val="0"/>
              </a:spcAft>
              <a:buNone/>
              <a:defRPr>
                <a:solidFill>
                  <a:schemeClr val="bg1"/>
                </a:solidFill>
                <a:latin typeface="Oswald" pitchFamily="2" charset="0"/>
              </a:defRPr>
            </a:lvl1pPr>
          </a:lstStyle>
          <a:p>
            <a:pPr lvl="0"/>
            <a:r>
              <a:rPr lang="en-US" dirty="0"/>
              <a:t> </a:t>
            </a:r>
          </a:p>
        </p:txBody>
      </p:sp>
      <p:sp>
        <p:nvSpPr>
          <p:cNvPr id="9" name="Text Placeholder 4">
            <a:extLst>
              <a:ext uri="{FF2B5EF4-FFF2-40B4-BE49-F238E27FC236}">
                <a16:creationId xmlns:a16="http://schemas.microsoft.com/office/drawing/2014/main" id="{CA54D110-CB96-8FA0-B0DF-EA1BF71B2B41}"/>
              </a:ext>
            </a:extLst>
          </p:cNvPr>
          <p:cNvSpPr>
            <a:spLocks noGrp="1"/>
          </p:cNvSpPr>
          <p:nvPr>
            <p:ph type="body" sz="quarter" idx="29" hasCustomPrompt="1"/>
          </p:nvPr>
        </p:nvSpPr>
        <p:spPr>
          <a:xfrm>
            <a:off x="0" y="2894370"/>
            <a:ext cx="12192000" cy="291028"/>
          </a:xfrm>
          <a:solidFill>
            <a:srgbClr val="6FC055"/>
          </a:solidFill>
        </p:spPr>
        <p:txBody>
          <a:bodyPr tIns="0" bIns="0" anchor="ctr"/>
          <a:lstStyle>
            <a:lvl1pPr marL="12701" indent="0" algn="ctr">
              <a:spcBef>
                <a:spcPts val="0"/>
              </a:spcBef>
              <a:spcAft>
                <a:spcPts val="0"/>
              </a:spcAft>
              <a:buNone/>
              <a:defRPr>
                <a:solidFill>
                  <a:schemeClr val="bg1"/>
                </a:solidFill>
                <a:latin typeface="Oswald" pitchFamily="2" charset="0"/>
              </a:defRPr>
            </a:lvl1pPr>
          </a:lstStyle>
          <a:p>
            <a:pPr lvl="0"/>
            <a:r>
              <a:rPr lang="en-US" dirty="0"/>
              <a:t>  </a:t>
            </a:r>
          </a:p>
        </p:txBody>
      </p:sp>
    </p:spTree>
    <p:custDataLst>
      <p:tags r:id="rId1"/>
    </p:custDataLst>
    <p:extLst>
      <p:ext uri="{BB962C8B-B14F-4D97-AF65-F5344CB8AC3E}">
        <p14:creationId xmlns:p14="http://schemas.microsoft.com/office/powerpoint/2010/main" val="1508817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9E3BC-84C4-453A-BFBE-C44B096313A3}"/>
              </a:ext>
            </a:extLst>
          </p:cNvPr>
          <p:cNvSpPr>
            <a:spLocks noGrp="1"/>
          </p:cNvSpPr>
          <p:nvPr>
            <p:ph type="title"/>
          </p:nvPr>
        </p:nvSpPr>
        <p:spPr>
          <a:xfrm>
            <a:off x="4601449" y="2640652"/>
            <a:ext cx="7590551" cy="1107440"/>
          </a:xfrm>
        </p:spPr>
        <p:txBody>
          <a:bodyPr anchor="b"/>
          <a:lstStyle>
            <a:lvl1pPr marL="91440">
              <a:defRPr sz="4889">
                <a:solidFill>
                  <a:schemeClr val="tx1">
                    <a:lumMod val="65000"/>
                    <a:lumOff val="35000"/>
                  </a:schemeClr>
                </a:solidFill>
              </a:defRPr>
            </a:lvl1pPr>
          </a:lstStyle>
          <a:p>
            <a:r>
              <a:rPr lang="en-US" dirty="0"/>
              <a:t>Click to edit Master title</a:t>
            </a:r>
          </a:p>
        </p:txBody>
      </p:sp>
      <p:pic>
        <p:nvPicPr>
          <p:cNvPr id="7" name="Picture 6" descr="Icon&#10;&#10;Description automatically generated">
            <a:extLst>
              <a:ext uri="{FF2B5EF4-FFF2-40B4-BE49-F238E27FC236}">
                <a16:creationId xmlns:a16="http://schemas.microsoft.com/office/drawing/2014/main" id="{2487E151-DB54-E337-F1D2-4373EBFEE1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80038" y="1838794"/>
            <a:ext cx="2075676" cy="795676"/>
          </a:xfrm>
          <a:prstGeom prst="rect">
            <a:avLst/>
          </a:prstGeom>
        </p:spPr>
      </p:pic>
      <p:grpSp>
        <p:nvGrpSpPr>
          <p:cNvPr id="3" name="Group 2">
            <a:extLst>
              <a:ext uri="{FF2B5EF4-FFF2-40B4-BE49-F238E27FC236}">
                <a16:creationId xmlns:a16="http://schemas.microsoft.com/office/drawing/2014/main" id="{A286A1C8-E01B-D593-3A9D-1507714E9E9F}"/>
              </a:ext>
            </a:extLst>
          </p:cNvPr>
          <p:cNvGrpSpPr/>
          <p:nvPr userDrawn="1"/>
        </p:nvGrpSpPr>
        <p:grpSpPr>
          <a:xfrm>
            <a:off x="-2421431" y="-1526286"/>
            <a:ext cx="8517431" cy="9722323"/>
            <a:chOff x="-4358576" y="-2747315"/>
            <a:chExt cx="15331376" cy="17500182"/>
          </a:xfrm>
        </p:grpSpPr>
        <p:sp>
          <p:nvSpPr>
            <p:cNvPr id="12" name="Right Triangle 11">
              <a:extLst>
                <a:ext uri="{FF2B5EF4-FFF2-40B4-BE49-F238E27FC236}">
                  <a16:creationId xmlns:a16="http://schemas.microsoft.com/office/drawing/2014/main" id="{5B859243-D91C-C69C-7C59-96B7AF36802D}"/>
                </a:ext>
              </a:extLst>
            </p:cNvPr>
            <p:cNvSpPr/>
            <p:nvPr userDrawn="1"/>
          </p:nvSpPr>
          <p:spPr>
            <a:xfrm>
              <a:off x="0" y="0"/>
              <a:ext cx="10972800" cy="12344400"/>
            </a:xfrm>
            <a:prstGeom prst="rtTriangle">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3" name="Right Triangle 12">
              <a:extLst>
                <a:ext uri="{FF2B5EF4-FFF2-40B4-BE49-F238E27FC236}">
                  <a16:creationId xmlns:a16="http://schemas.microsoft.com/office/drawing/2014/main" id="{61819916-F4F5-413C-1547-88C0581C5550}"/>
                </a:ext>
              </a:extLst>
            </p:cNvPr>
            <p:cNvSpPr/>
            <p:nvPr userDrawn="1"/>
          </p:nvSpPr>
          <p:spPr>
            <a:xfrm flipV="1">
              <a:off x="0" y="0"/>
              <a:ext cx="10801884" cy="12344400"/>
            </a:xfrm>
            <a:prstGeom prst="rtTriangle">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4" name="Right Triangle 3">
              <a:extLst>
                <a:ext uri="{FF2B5EF4-FFF2-40B4-BE49-F238E27FC236}">
                  <a16:creationId xmlns:a16="http://schemas.microsoft.com/office/drawing/2014/main" id="{1C9F753C-1C13-2C5B-652F-8AC756B49A53}"/>
                </a:ext>
              </a:extLst>
            </p:cNvPr>
            <p:cNvSpPr/>
            <p:nvPr userDrawn="1"/>
          </p:nvSpPr>
          <p:spPr>
            <a:xfrm rot="13487843">
              <a:off x="-4358576" y="1794390"/>
              <a:ext cx="8703081" cy="875562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4" name="Parallelogram 13">
              <a:extLst>
                <a:ext uri="{FF2B5EF4-FFF2-40B4-BE49-F238E27FC236}">
                  <a16:creationId xmlns:a16="http://schemas.microsoft.com/office/drawing/2014/main" id="{71BF2B95-4D31-7B32-6A93-0373476AE4F0}"/>
                </a:ext>
              </a:extLst>
            </p:cNvPr>
            <p:cNvSpPr/>
            <p:nvPr userDrawn="1"/>
          </p:nvSpPr>
          <p:spPr>
            <a:xfrm rot="2075180">
              <a:off x="2960618" y="2836523"/>
              <a:ext cx="4770319" cy="11916344"/>
            </a:xfrm>
            <a:custGeom>
              <a:avLst/>
              <a:gdLst>
                <a:gd name="connsiteX0" fmla="*/ 0 w 5173579"/>
                <a:gd name="connsiteY0" fmla="*/ 9649326 h 9649326"/>
                <a:gd name="connsiteX1" fmla="*/ 1293395 w 5173579"/>
                <a:gd name="connsiteY1" fmla="*/ 0 h 9649326"/>
                <a:gd name="connsiteX2" fmla="*/ 5173579 w 5173579"/>
                <a:gd name="connsiteY2" fmla="*/ 0 h 9649326"/>
                <a:gd name="connsiteX3" fmla="*/ 3880184 w 5173579"/>
                <a:gd name="connsiteY3" fmla="*/ 9649326 h 9649326"/>
                <a:gd name="connsiteX4" fmla="*/ 0 w 5173579"/>
                <a:gd name="connsiteY4" fmla="*/ 9649326 h 9649326"/>
                <a:gd name="connsiteX0" fmla="*/ 0 w 5173579"/>
                <a:gd name="connsiteY0" fmla="*/ 9654120 h 9654120"/>
                <a:gd name="connsiteX1" fmla="*/ 1173174 w 5173579"/>
                <a:gd name="connsiteY1" fmla="*/ 0 h 9654120"/>
                <a:gd name="connsiteX2" fmla="*/ 5173579 w 5173579"/>
                <a:gd name="connsiteY2" fmla="*/ 4794 h 9654120"/>
                <a:gd name="connsiteX3" fmla="*/ 3880184 w 5173579"/>
                <a:gd name="connsiteY3" fmla="*/ 9654120 h 9654120"/>
                <a:gd name="connsiteX4" fmla="*/ 0 w 5173579"/>
                <a:gd name="connsiteY4" fmla="*/ 9654120 h 9654120"/>
                <a:gd name="connsiteX0" fmla="*/ 0 w 5173579"/>
                <a:gd name="connsiteY0" fmla="*/ 9654120 h 9654120"/>
                <a:gd name="connsiteX1" fmla="*/ 1173174 w 5173579"/>
                <a:gd name="connsiteY1" fmla="*/ 0 h 9654120"/>
                <a:gd name="connsiteX2" fmla="*/ 5173579 w 5173579"/>
                <a:gd name="connsiteY2" fmla="*/ 4794 h 9654120"/>
                <a:gd name="connsiteX3" fmla="*/ 4282810 w 5173579"/>
                <a:gd name="connsiteY3" fmla="*/ 6804383 h 9654120"/>
                <a:gd name="connsiteX4" fmla="*/ 0 w 5173579"/>
                <a:gd name="connsiteY4" fmla="*/ 9654120 h 9654120"/>
                <a:gd name="connsiteX0" fmla="*/ 0 w 5173579"/>
                <a:gd name="connsiteY0" fmla="*/ 9654120 h 9654120"/>
                <a:gd name="connsiteX1" fmla="*/ 1173174 w 5173579"/>
                <a:gd name="connsiteY1" fmla="*/ 0 h 9654120"/>
                <a:gd name="connsiteX2" fmla="*/ 5173579 w 5173579"/>
                <a:gd name="connsiteY2" fmla="*/ 4794 h 9654120"/>
                <a:gd name="connsiteX3" fmla="*/ 4241832 w 5173579"/>
                <a:gd name="connsiteY3" fmla="*/ 6744951 h 9654120"/>
                <a:gd name="connsiteX4" fmla="*/ 0 w 5173579"/>
                <a:gd name="connsiteY4" fmla="*/ 9654120 h 9654120"/>
                <a:gd name="connsiteX0" fmla="*/ 0 w 4770319"/>
                <a:gd name="connsiteY0" fmla="*/ 9654120 h 9654120"/>
                <a:gd name="connsiteX1" fmla="*/ 1173174 w 4770319"/>
                <a:gd name="connsiteY1" fmla="*/ 0 h 9654120"/>
                <a:gd name="connsiteX2" fmla="*/ 4770319 w 4770319"/>
                <a:gd name="connsiteY2" fmla="*/ 2387309 h 9654120"/>
                <a:gd name="connsiteX3" fmla="*/ 4241832 w 4770319"/>
                <a:gd name="connsiteY3" fmla="*/ 6744951 h 9654120"/>
                <a:gd name="connsiteX4" fmla="*/ 0 w 4770319"/>
                <a:gd name="connsiteY4" fmla="*/ 9654120 h 9654120"/>
                <a:gd name="connsiteX0" fmla="*/ 0 w 4770319"/>
                <a:gd name="connsiteY0" fmla="*/ 11834458 h 11834458"/>
                <a:gd name="connsiteX1" fmla="*/ 1452778 w 4770319"/>
                <a:gd name="connsiteY1" fmla="*/ 0 h 11834458"/>
                <a:gd name="connsiteX2" fmla="*/ 4770319 w 4770319"/>
                <a:gd name="connsiteY2" fmla="*/ 4567647 h 11834458"/>
                <a:gd name="connsiteX3" fmla="*/ 4241832 w 4770319"/>
                <a:gd name="connsiteY3" fmla="*/ 8925289 h 11834458"/>
                <a:gd name="connsiteX4" fmla="*/ 0 w 4770319"/>
                <a:gd name="connsiteY4" fmla="*/ 11834458 h 11834458"/>
                <a:gd name="connsiteX0" fmla="*/ 0 w 4770319"/>
                <a:gd name="connsiteY0" fmla="*/ 11834458 h 11834458"/>
                <a:gd name="connsiteX1" fmla="*/ 1452778 w 4770319"/>
                <a:gd name="connsiteY1" fmla="*/ 0 h 11834458"/>
                <a:gd name="connsiteX2" fmla="*/ 4770319 w 4770319"/>
                <a:gd name="connsiteY2" fmla="*/ 4567647 h 11834458"/>
                <a:gd name="connsiteX3" fmla="*/ 4234199 w 4770319"/>
                <a:gd name="connsiteY3" fmla="*/ 8914194 h 11834458"/>
                <a:gd name="connsiteX4" fmla="*/ 0 w 4770319"/>
                <a:gd name="connsiteY4" fmla="*/ 11834458 h 11834458"/>
                <a:gd name="connsiteX0" fmla="*/ 0 w 4770319"/>
                <a:gd name="connsiteY0" fmla="*/ 11893133 h 11893133"/>
                <a:gd name="connsiteX1" fmla="*/ 1395908 w 4770319"/>
                <a:gd name="connsiteY1" fmla="*/ 0 h 11893133"/>
                <a:gd name="connsiteX2" fmla="*/ 4770319 w 4770319"/>
                <a:gd name="connsiteY2" fmla="*/ 4626322 h 11893133"/>
                <a:gd name="connsiteX3" fmla="*/ 4234199 w 4770319"/>
                <a:gd name="connsiteY3" fmla="*/ 8972869 h 11893133"/>
                <a:gd name="connsiteX4" fmla="*/ 0 w 4770319"/>
                <a:gd name="connsiteY4" fmla="*/ 11893133 h 11893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0319" h="11893133">
                  <a:moveTo>
                    <a:pt x="0" y="11893133"/>
                  </a:moveTo>
                  <a:lnTo>
                    <a:pt x="1395908" y="0"/>
                  </a:lnTo>
                  <a:lnTo>
                    <a:pt x="4770319" y="4626322"/>
                  </a:lnTo>
                  <a:lnTo>
                    <a:pt x="4234199" y="8972869"/>
                  </a:lnTo>
                  <a:lnTo>
                    <a:pt x="0" y="11893133"/>
                  </a:lnTo>
                  <a:close/>
                </a:path>
              </a:pathLst>
            </a:custGeom>
            <a:solidFill>
              <a:srgbClr val="3F8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5" name="Parallelogram 13">
              <a:extLst>
                <a:ext uri="{FF2B5EF4-FFF2-40B4-BE49-F238E27FC236}">
                  <a16:creationId xmlns:a16="http://schemas.microsoft.com/office/drawing/2014/main" id="{F95D21D0-C1F7-8B2E-A198-138266299AE2}"/>
                </a:ext>
              </a:extLst>
            </p:cNvPr>
            <p:cNvSpPr/>
            <p:nvPr userDrawn="1"/>
          </p:nvSpPr>
          <p:spPr>
            <a:xfrm rot="8425880" flipH="1">
              <a:off x="3385128" y="-2747315"/>
              <a:ext cx="4217374" cy="12145347"/>
            </a:xfrm>
            <a:custGeom>
              <a:avLst/>
              <a:gdLst>
                <a:gd name="connsiteX0" fmla="*/ 0 w 5173579"/>
                <a:gd name="connsiteY0" fmla="*/ 9649326 h 9649326"/>
                <a:gd name="connsiteX1" fmla="*/ 1293395 w 5173579"/>
                <a:gd name="connsiteY1" fmla="*/ 0 h 9649326"/>
                <a:gd name="connsiteX2" fmla="*/ 5173579 w 5173579"/>
                <a:gd name="connsiteY2" fmla="*/ 0 h 9649326"/>
                <a:gd name="connsiteX3" fmla="*/ 3880184 w 5173579"/>
                <a:gd name="connsiteY3" fmla="*/ 9649326 h 9649326"/>
                <a:gd name="connsiteX4" fmla="*/ 0 w 5173579"/>
                <a:gd name="connsiteY4" fmla="*/ 9649326 h 9649326"/>
                <a:gd name="connsiteX0" fmla="*/ 0 w 5173579"/>
                <a:gd name="connsiteY0" fmla="*/ 9654120 h 9654120"/>
                <a:gd name="connsiteX1" fmla="*/ 1173174 w 5173579"/>
                <a:gd name="connsiteY1" fmla="*/ 0 h 9654120"/>
                <a:gd name="connsiteX2" fmla="*/ 5173579 w 5173579"/>
                <a:gd name="connsiteY2" fmla="*/ 4794 h 9654120"/>
                <a:gd name="connsiteX3" fmla="*/ 3880184 w 5173579"/>
                <a:gd name="connsiteY3" fmla="*/ 9654120 h 9654120"/>
                <a:gd name="connsiteX4" fmla="*/ 0 w 5173579"/>
                <a:gd name="connsiteY4" fmla="*/ 9654120 h 9654120"/>
                <a:gd name="connsiteX0" fmla="*/ 0 w 5173579"/>
                <a:gd name="connsiteY0" fmla="*/ 9654120 h 9654120"/>
                <a:gd name="connsiteX1" fmla="*/ 1173174 w 5173579"/>
                <a:gd name="connsiteY1" fmla="*/ 0 h 9654120"/>
                <a:gd name="connsiteX2" fmla="*/ 5173579 w 5173579"/>
                <a:gd name="connsiteY2" fmla="*/ 4794 h 9654120"/>
                <a:gd name="connsiteX3" fmla="*/ 4282810 w 5173579"/>
                <a:gd name="connsiteY3" fmla="*/ 6804383 h 9654120"/>
                <a:gd name="connsiteX4" fmla="*/ 0 w 5173579"/>
                <a:gd name="connsiteY4" fmla="*/ 9654120 h 9654120"/>
                <a:gd name="connsiteX0" fmla="*/ 0 w 5173579"/>
                <a:gd name="connsiteY0" fmla="*/ 9654120 h 9654120"/>
                <a:gd name="connsiteX1" fmla="*/ 1173174 w 5173579"/>
                <a:gd name="connsiteY1" fmla="*/ 0 h 9654120"/>
                <a:gd name="connsiteX2" fmla="*/ 5173579 w 5173579"/>
                <a:gd name="connsiteY2" fmla="*/ 4794 h 9654120"/>
                <a:gd name="connsiteX3" fmla="*/ 4241832 w 5173579"/>
                <a:gd name="connsiteY3" fmla="*/ 6744951 h 9654120"/>
                <a:gd name="connsiteX4" fmla="*/ 0 w 5173579"/>
                <a:gd name="connsiteY4" fmla="*/ 9654120 h 9654120"/>
                <a:gd name="connsiteX0" fmla="*/ 0 w 4770319"/>
                <a:gd name="connsiteY0" fmla="*/ 9654120 h 9654120"/>
                <a:gd name="connsiteX1" fmla="*/ 1173174 w 4770319"/>
                <a:gd name="connsiteY1" fmla="*/ 0 h 9654120"/>
                <a:gd name="connsiteX2" fmla="*/ 4770319 w 4770319"/>
                <a:gd name="connsiteY2" fmla="*/ 2387309 h 9654120"/>
                <a:gd name="connsiteX3" fmla="*/ 4241832 w 4770319"/>
                <a:gd name="connsiteY3" fmla="*/ 6744951 h 9654120"/>
                <a:gd name="connsiteX4" fmla="*/ 0 w 4770319"/>
                <a:gd name="connsiteY4" fmla="*/ 9654120 h 9654120"/>
                <a:gd name="connsiteX0" fmla="*/ 0 w 4770319"/>
                <a:gd name="connsiteY0" fmla="*/ 11834458 h 11834458"/>
                <a:gd name="connsiteX1" fmla="*/ 1452778 w 4770319"/>
                <a:gd name="connsiteY1" fmla="*/ 0 h 11834458"/>
                <a:gd name="connsiteX2" fmla="*/ 4770319 w 4770319"/>
                <a:gd name="connsiteY2" fmla="*/ 4567647 h 11834458"/>
                <a:gd name="connsiteX3" fmla="*/ 4241832 w 4770319"/>
                <a:gd name="connsiteY3" fmla="*/ 8925289 h 11834458"/>
                <a:gd name="connsiteX4" fmla="*/ 0 w 4770319"/>
                <a:gd name="connsiteY4" fmla="*/ 11834458 h 11834458"/>
                <a:gd name="connsiteX0" fmla="*/ 0 w 3758701"/>
                <a:gd name="connsiteY0" fmla="*/ 12193226 h 12193226"/>
                <a:gd name="connsiteX1" fmla="*/ 441160 w 3758701"/>
                <a:gd name="connsiteY1" fmla="*/ 0 h 12193226"/>
                <a:gd name="connsiteX2" fmla="*/ 3758701 w 3758701"/>
                <a:gd name="connsiteY2" fmla="*/ 4567647 h 12193226"/>
                <a:gd name="connsiteX3" fmla="*/ 3230214 w 3758701"/>
                <a:gd name="connsiteY3" fmla="*/ 8925289 h 12193226"/>
                <a:gd name="connsiteX4" fmla="*/ 0 w 3758701"/>
                <a:gd name="connsiteY4" fmla="*/ 12193226 h 12193226"/>
                <a:gd name="connsiteX0" fmla="*/ 0 w 3758701"/>
                <a:gd name="connsiteY0" fmla="*/ 12193226 h 12193226"/>
                <a:gd name="connsiteX1" fmla="*/ 441160 w 3758701"/>
                <a:gd name="connsiteY1" fmla="*/ 0 h 12193226"/>
                <a:gd name="connsiteX2" fmla="*/ 3758701 w 3758701"/>
                <a:gd name="connsiteY2" fmla="*/ 4567647 h 12193226"/>
                <a:gd name="connsiteX3" fmla="*/ 3382557 w 3758701"/>
                <a:gd name="connsiteY3" fmla="*/ 9197087 h 12193226"/>
                <a:gd name="connsiteX4" fmla="*/ 0 w 3758701"/>
                <a:gd name="connsiteY4" fmla="*/ 12193226 h 12193226"/>
                <a:gd name="connsiteX0" fmla="*/ 0 w 3758701"/>
                <a:gd name="connsiteY0" fmla="*/ 11937534 h 11937534"/>
                <a:gd name="connsiteX1" fmla="*/ 434410 w 3758701"/>
                <a:gd name="connsiteY1" fmla="*/ 0 h 11937534"/>
                <a:gd name="connsiteX2" fmla="*/ 3758701 w 3758701"/>
                <a:gd name="connsiteY2" fmla="*/ 4311955 h 11937534"/>
                <a:gd name="connsiteX3" fmla="*/ 3382557 w 3758701"/>
                <a:gd name="connsiteY3" fmla="*/ 8941395 h 11937534"/>
                <a:gd name="connsiteX4" fmla="*/ 0 w 3758701"/>
                <a:gd name="connsiteY4" fmla="*/ 11937534 h 11937534"/>
                <a:gd name="connsiteX0" fmla="*/ 0 w 3758701"/>
                <a:gd name="connsiteY0" fmla="*/ 12147583 h 12147583"/>
                <a:gd name="connsiteX1" fmla="*/ 435222 w 3758701"/>
                <a:gd name="connsiteY1" fmla="*/ 0 h 12147583"/>
                <a:gd name="connsiteX2" fmla="*/ 3758701 w 3758701"/>
                <a:gd name="connsiteY2" fmla="*/ 4522004 h 12147583"/>
                <a:gd name="connsiteX3" fmla="*/ 3382557 w 3758701"/>
                <a:gd name="connsiteY3" fmla="*/ 9151444 h 12147583"/>
                <a:gd name="connsiteX4" fmla="*/ 0 w 3758701"/>
                <a:gd name="connsiteY4" fmla="*/ 12147583 h 12147583"/>
                <a:gd name="connsiteX0" fmla="*/ 0 w 3718247"/>
                <a:gd name="connsiteY0" fmla="*/ 12094610 h 12094610"/>
                <a:gd name="connsiteX1" fmla="*/ 394768 w 3718247"/>
                <a:gd name="connsiteY1" fmla="*/ 0 h 12094610"/>
                <a:gd name="connsiteX2" fmla="*/ 3718247 w 3718247"/>
                <a:gd name="connsiteY2" fmla="*/ 4522004 h 12094610"/>
                <a:gd name="connsiteX3" fmla="*/ 3342103 w 3718247"/>
                <a:gd name="connsiteY3" fmla="*/ 9151444 h 12094610"/>
                <a:gd name="connsiteX4" fmla="*/ 0 w 3718247"/>
                <a:gd name="connsiteY4" fmla="*/ 12094610 h 12094610"/>
                <a:gd name="connsiteX0" fmla="*/ 0 w 3734266"/>
                <a:gd name="connsiteY0" fmla="*/ 12094610 h 12094610"/>
                <a:gd name="connsiteX1" fmla="*/ 394768 w 3734266"/>
                <a:gd name="connsiteY1" fmla="*/ 0 h 12094610"/>
                <a:gd name="connsiteX2" fmla="*/ 3734266 w 3734266"/>
                <a:gd name="connsiteY2" fmla="*/ 4542648 h 12094610"/>
                <a:gd name="connsiteX3" fmla="*/ 3342103 w 3734266"/>
                <a:gd name="connsiteY3" fmla="*/ 9151444 h 12094610"/>
                <a:gd name="connsiteX4" fmla="*/ 0 w 3734266"/>
                <a:gd name="connsiteY4" fmla="*/ 12094610 h 12094610"/>
                <a:gd name="connsiteX0" fmla="*/ 0 w 3756611"/>
                <a:gd name="connsiteY0" fmla="*/ 12094610 h 12094610"/>
                <a:gd name="connsiteX1" fmla="*/ 394768 w 3756611"/>
                <a:gd name="connsiteY1" fmla="*/ 0 h 12094610"/>
                <a:gd name="connsiteX2" fmla="*/ 3756611 w 3756611"/>
                <a:gd name="connsiteY2" fmla="*/ 4592468 h 12094610"/>
                <a:gd name="connsiteX3" fmla="*/ 3342103 w 3756611"/>
                <a:gd name="connsiteY3" fmla="*/ 9151444 h 12094610"/>
                <a:gd name="connsiteX4" fmla="*/ 0 w 3756611"/>
                <a:gd name="connsiteY4" fmla="*/ 12094610 h 12094610"/>
                <a:gd name="connsiteX0" fmla="*/ 0 w 3764149"/>
                <a:gd name="connsiteY0" fmla="*/ 12094610 h 12094610"/>
                <a:gd name="connsiteX1" fmla="*/ 394768 w 3764149"/>
                <a:gd name="connsiteY1" fmla="*/ 0 h 12094610"/>
                <a:gd name="connsiteX2" fmla="*/ 3764149 w 3764149"/>
                <a:gd name="connsiteY2" fmla="*/ 4559190 h 12094610"/>
                <a:gd name="connsiteX3" fmla="*/ 3342103 w 3764149"/>
                <a:gd name="connsiteY3" fmla="*/ 9151444 h 12094610"/>
                <a:gd name="connsiteX4" fmla="*/ 0 w 3764149"/>
                <a:gd name="connsiteY4" fmla="*/ 12094610 h 12094610"/>
                <a:gd name="connsiteX0" fmla="*/ 0 w 3769966"/>
                <a:gd name="connsiteY0" fmla="*/ 12094610 h 12094610"/>
                <a:gd name="connsiteX1" fmla="*/ 394768 w 3769966"/>
                <a:gd name="connsiteY1" fmla="*/ 0 h 12094610"/>
                <a:gd name="connsiteX2" fmla="*/ 3769966 w 3769966"/>
                <a:gd name="connsiteY2" fmla="*/ 4545190 h 12094610"/>
                <a:gd name="connsiteX3" fmla="*/ 3342103 w 3769966"/>
                <a:gd name="connsiteY3" fmla="*/ 9151444 h 12094610"/>
                <a:gd name="connsiteX4" fmla="*/ 0 w 3769966"/>
                <a:gd name="connsiteY4" fmla="*/ 12094610 h 12094610"/>
                <a:gd name="connsiteX0" fmla="*/ 0 w 3824271"/>
                <a:gd name="connsiteY0" fmla="*/ 12094610 h 12094610"/>
                <a:gd name="connsiteX1" fmla="*/ 394768 w 3824271"/>
                <a:gd name="connsiteY1" fmla="*/ 0 h 12094610"/>
                <a:gd name="connsiteX2" fmla="*/ 3824271 w 3824271"/>
                <a:gd name="connsiteY2" fmla="*/ 4550687 h 12094610"/>
                <a:gd name="connsiteX3" fmla="*/ 3342103 w 3824271"/>
                <a:gd name="connsiteY3" fmla="*/ 9151444 h 12094610"/>
                <a:gd name="connsiteX4" fmla="*/ 0 w 3824271"/>
                <a:gd name="connsiteY4" fmla="*/ 12094610 h 12094610"/>
                <a:gd name="connsiteX0" fmla="*/ 0 w 3926781"/>
                <a:gd name="connsiteY0" fmla="*/ 12094610 h 12094610"/>
                <a:gd name="connsiteX1" fmla="*/ 394768 w 3926781"/>
                <a:gd name="connsiteY1" fmla="*/ 0 h 12094610"/>
                <a:gd name="connsiteX2" fmla="*/ 3926781 w 3926781"/>
                <a:gd name="connsiteY2" fmla="*/ 4566893 h 12094610"/>
                <a:gd name="connsiteX3" fmla="*/ 3342103 w 3926781"/>
                <a:gd name="connsiteY3" fmla="*/ 9151444 h 12094610"/>
                <a:gd name="connsiteX4" fmla="*/ 0 w 3926781"/>
                <a:gd name="connsiteY4" fmla="*/ 12094610 h 12094610"/>
                <a:gd name="connsiteX0" fmla="*/ 0 w 3952346"/>
                <a:gd name="connsiteY0" fmla="*/ 12094610 h 12094610"/>
                <a:gd name="connsiteX1" fmla="*/ 394768 w 3952346"/>
                <a:gd name="connsiteY1" fmla="*/ 0 h 12094610"/>
                <a:gd name="connsiteX2" fmla="*/ 3952346 w 3952346"/>
                <a:gd name="connsiteY2" fmla="*/ 4586962 h 12094610"/>
                <a:gd name="connsiteX3" fmla="*/ 3342103 w 3952346"/>
                <a:gd name="connsiteY3" fmla="*/ 9151444 h 12094610"/>
                <a:gd name="connsiteX4" fmla="*/ 0 w 3952346"/>
                <a:gd name="connsiteY4" fmla="*/ 12094610 h 12094610"/>
                <a:gd name="connsiteX0" fmla="*/ 0 w 3943563"/>
                <a:gd name="connsiteY0" fmla="*/ 12094610 h 12094610"/>
                <a:gd name="connsiteX1" fmla="*/ 394768 w 3943563"/>
                <a:gd name="connsiteY1" fmla="*/ 0 h 12094610"/>
                <a:gd name="connsiteX2" fmla="*/ 3943563 w 3943563"/>
                <a:gd name="connsiteY2" fmla="*/ 4562765 h 12094610"/>
                <a:gd name="connsiteX3" fmla="*/ 3342103 w 3943563"/>
                <a:gd name="connsiteY3" fmla="*/ 9151444 h 12094610"/>
                <a:gd name="connsiteX4" fmla="*/ 0 w 3943563"/>
                <a:gd name="connsiteY4" fmla="*/ 12094610 h 12094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563" h="12094610">
                  <a:moveTo>
                    <a:pt x="0" y="12094610"/>
                  </a:moveTo>
                  <a:lnTo>
                    <a:pt x="394768" y="0"/>
                  </a:lnTo>
                  <a:lnTo>
                    <a:pt x="3943563" y="4562765"/>
                  </a:lnTo>
                  <a:lnTo>
                    <a:pt x="3342103" y="9151444"/>
                  </a:lnTo>
                  <a:lnTo>
                    <a:pt x="0" y="12094610"/>
                  </a:lnTo>
                  <a:close/>
                </a:path>
              </a:pathLst>
            </a:custGeom>
            <a:solidFill>
              <a:srgbClr val="6FC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grpSp>
      <p:sp>
        <p:nvSpPr>
          <p:cNvPr id="10" name="Text Placeholder 15">
            <a:extLst>
              <a:ext uri="{FF2B5EF4-FFF2-40B4-BE49-F238E27FC236}">
                <a16:creationId xmlns:a16="http://schemas.microsoft.com/office/drawing/2014/main" id="{89D7E75C-7FF4-B5DB-908B-43099D5D03D5}"/>
              </a:ext>
            </a:extLst>
          </p:cNvPr>
          <p:cNvSpPr>
            <a:spLocks noGrp="1"/>
          </p:cNvSpPr>
          <p:nvPr>
            <p:ph type="body" sz="quarter" idx="13" hasCustomPrompt="1"/>
          </p:nvPr>
        </p:nvSpPr>
        <p:spPr>
          <a:xfrm>
            <a:off x="4601449" y="3769448"/>
            <a:ext cx="7590550" cy="716187"/>
          </a:xfrm>
          <a:prstGeom prst="rect">
            <a:avLst/>
          </a:prstGeom>
        </p:spPr>
        <p:txBody>
          <a:bodyPr lIns="0" tIns="0" rIns="182880" bIns="0" anchor="t">
            <a:noAutofit/>
          </a:bodyPr>
          <a:lstStyle>
            <a:lvl1pPr marL="406433" marR="0" indent="0" algn="l" defTabSz="914473" rtl="0" eaLnBrk="1" fontAlgn="auto" latinLnBrk="0" hangingPunct="1">
              <a:lnSpc>
                <a:spcPct val="100000"/>
              </a:lnSpc>
              <a:spcBef>
                <a:spcPts val="0"/>
              </a:spcBef>
              <a:spcAft>
                <a:spcPts val="0"/>
              </a:spcAft>
              <a:buClrTx/>
              <a:buSzTx/>
              <a:buFont typeface="Arial" panose="020B0604020202020204" pitchFamily="34" charset="0"/>
              <a:buNone/>
              <a:tabLst/>
              <a:defRPr sz="2800">
                <a:solidFill>
                  <a:srgbClr val="595959"/>
                </a:solidFill>
                <a:effectLst/>
                <a:latin typeface="+mj-lt"/>
              </a:defRPr>
            </a:lvl1pPr>
          </a:lstStyle>
          <a:p>
            <a:pPr lvl="0"/>
            <a:r>
              <a:rPr lang="en-US" dirty="0"/>
              <a:t>Click to add subtitle</a:t>
            </a:r>
          </a:p>
        </p:txBody>
      </p:sp>
      <p:sp>
        <p:nvSpPr>
          <p:cNvPr id="16" name="TextBox 15">
            <a:extLst>
              <a:ext uri="{FF2B5EF4-FFF2-40B4-BE49-F238E27FC236}">
                <a16:creationId xmlns:a16="http://schemas.microsoft.com/office/drawing/2014/main" id="{87C8EEA5-47A3-323D-EE78-9A738482D5AC}"/>
              </a:ext>
            </a:extLst>
          </p:cNvPr>
          <p:cNvSpPr txBox="1"/>
          <p:nvPr userDrawn="1"/>
        </p:nvSpPr>
        <p:spPr>
          <a:xfrm>
            <a:off x="9609319" y="6310165"/>
            <a:ext cx="2582679" cy="434286"/>
          </a:xfrm>
          <a:prstGeom prst="rect">
            <a:avLst/>
          </a:prstGeom>
          <a:noFill/>
        </p:spPr>
        <p:txBody>
          <a:bodyPr wrap="square" rtlCol="0" anchor="ctr">
            <a:spAutoFit/>
          </a:bodyPr>
          <a:lstStyle/>
          <a:p>
            <a:pPr marL="0" marR="0" lvl="0" indent="0" algn="l" defTabSz="914467" rtl="0" eaLnBrk="1" fontAlgn="auto" latinLnBrk="0" hangingPunct="1">
              <a:lnSpc>
                <a:spcPct val="100000"/>
              </a:lnSpc>
              <a:spcBef>
                <a:spcPts val="0"/>
              </a:spcBef>
              <a:spcAft>
                <a:spcPts val="0"/>
              </a:spcAft>
              <a:buClrTx/>
              <a:buSzTx/>
              <a:buFontTx/>
              <a:buNone/>
              <a:tabLst/>
              <a:defRPr/>
            </a:pPr>
            <a:r>
              <a:rPr lang="en-US" sz="2222" i="1" kern="1200" dirty="0">
                <a:solidFill>
                  <a:srgbClr val="595959"/>
                </a:solidFill>
                <a:effectLst/>
                <a:latin typeface="+mj-lt"/>
                <a:ea typeface="+mn-ea"/>
                <a:cs typeface="Arial" panose="020B0604020202020204" pitchFamily="34" charset="0"/>
              </a:rPr>
              <a:t>Connect &amp; Protect</a:t>
            </a:r>
          </a:p>
        </p:txBody>
      </p:sp>
      <p:sp>
        <p:nvSpPr>
          <p:cNvPr id="17" name="Picture Placeholder 2">
            <a:extLst>
              <a:ext uri="{FF2B5EF4-FFF2-40B4-BE49-F238E27FC236}">
                <a16:creationId xmlns:a16="http://schemas.microsoft.com/office/drawing/2014/main" id="{87D1959B-7790-6734-ADF0-649D7C94C40B}"/>
              </a:ext>
            </a:extLst>
          </p:cNvPr>
          <p:cNvSpPr>
            <a:spLocks noGrp="1"/>
          </p:cNvSpPr>
          <p:nvPr>
            <p:ph type="pic" sz="quarter" idx="15"/>
          </p:nvPr>
        </p:nvSpPr>
        <p:spPr>
          <a:xfrm>
            <a:off x="-543" y="-5872"/>
            <a:ext cx="3066041" cy="6858000"/>
          </a:xfrm>
          <a:custGeom>
            <a:avLst/>
            <a:gdLst>
              <a:gd name="connsiteX0" fmla="*/ 0 w 5477256"/>
              <a:gd name="connsiteY0" fmla="*/ 0 h 12636923"/>
              <a:gd name="connsiteX1" fmla="*/ 5477256 w 5477256"/>
              <a:gd name="connsiteY1" fmla="*/ 0 h 12636923"/>
              <a:gd name="connsiteX2" fmla="*/ 5477256 w 5477256"/>
              <a:gd name="connsiteY2" fmla="*/ 12636923 h 12636923"/>
              <a:gd name="connsiteX3" fmla="*/ 0 w 5477256"/>
              <a:gd name="connsiteY3" fmla="*/ 12636923 h 12636923"/>
              <a:gd name="connsiteX4" fmla="*/ 0 w 5477256"/>
              <a:gd name="connsiteY4" fmla="*/ 0 h 12636923"/>
              <a:gd name="connsiteX0" fmla="*/ 0 w 5507736"/>
              <a:gd name="connsiteY0" fmla="*/ 0 h 12636923"/>
              <a:gd name="connsiteX1" fmla="*/ 5507736 w 5507736"/>
              <a:gd name="connsiteY1" fmla="*/ 6207760 h 12636923"/>
              <a:gd name="connsiteX2" fmla="*/ 5477256 w 5507736"/>
              <a:gd name="connsiteY2" fmla="*/ 12636923 h 12636923"/>
              <a:gd name="connsiteX3" fmla="*/ 0 w 5507736"/>
              <a:gd name="connsiteY3" fmla="*/ 12636923 h 12636923"/>
              <a:gd name="connsiteX4" fmla="*/ 0 w 5507736"/>
              <a:gd name="connsiteY4" fmla="*/ 0 h 12636923"/>
              <a:gd name="connsiteX0" fmla="*/ 0 w 5517896"/>
              <a:gd name="connsiteY0" fmla="*/ 0 h 12636923"/>
              <a:gd name="connsiteX1" fmla="*/ 5507736 w 5517896"/>
              <a:gd name="connsiteY1" fmla="*/ 6207760 h 12636923"/>
              <a:gd name="connsiteX2" fmla="*/ 5517896 w 5517896"/>
              <a:gd name="connsiteY2" fmla="*/ 6236123 h 12636923"/>
              <a:gd name="connsiteX3" fmla="*/ 0 w 5517896"/>
              <a:gd name="connsiteY3" fmla="*/ 12636923 h 12636923"/>
              <a:gd name="connsiteX4" fmla="*/ 0 w 5517896"/>
              <a:gd name="connsiteY4" fmla="*/ 0 h 12636923"/>
              <a:gd name="connsiteX0" fmla="*/ 0 w 5517896"/>
              <a:gd name="connsiteY0" fmla="*/ 0 h 12403243"/>
              <a:gd name="connsiteX1" fmla="*/ 5507736 w 5517896"/>
              <a:gd name="connsiteY1" fmla="*/ 6207760 h 12403243"/>
              <a:gd name="connsiteX2" fmla="*/ 5517896 w 5517896"/>
              <a:gd name="connsiteY2" fmla="*/ 6236123 h 12403243"/>
              <a:gd name="connsiteX3" fmla="*/ 0 w 5517896"/>
              <a:gd name="connsiteY3" fmla="*/ 12403243 h 12403243"/>
              <a:gd name="connsiteX4" fmla="*/ 0 w 5517896"/>
              <a:gd name="connsiteY4" fmla="*/ 0 h 12403243"/>
              <a:gd name="connsiteX0" fmla="*/ 0 w 5517896"/>
              <a:gd name="connsiteY0" fmla="*/ 0 h 12362603"/>
              <a:gd name="connsiteX1" fmla="*/ 5507736 w 5517896"/>
              <a:gd name="connsiteY1" fmla="*/ 6207760 h 12362603"/>
              <a:gd name="connsiteX2" fmla="*/ 5517896 w 5517896"/>
              <a:gd name="connsiteY2" fmla="*/ 6236123 h 12362603"/>
              <a:gd name="connsiteX3" fmla="*/ 0 w 5517896"/>
              <a:gd name="connsiteY3" fmla="*/ 12362603 h 12362603"/>
              <a:gd name="connsiteX4" fmla="*/ 0 w 5517896"/>
              <a:gd name="connsiteY4" fmla="*/ 0 h 12362603"/>
              <a:gd name="connsiteX0" fmla="*/ 10160 w 5528056"/>
              <a:gd name="connsiteY0" fmla="*/ 0 h 12342283"/>
              <a:gd name="connsiteX1" fmla="*/ 5517896 w 5528056"/>
              <a:gd name="connsiteY1" fmla="*/ 6207760 h 12342283"/>
              <a:gd name="connsiteX2" fmla="*/ 5528056 w 5528056"/>
              <a:gd name="connsiteY2" fmla="*/ 6236123 h 12342283"/>
              <a:gd name="connsiteX3" fmla="*/ 0 w 5528056"/>
              <a:gd name="connsiteY3" fmla="*/ 12342283 h 12342283"/>
              <a:gd name="connsiteX4" fmla="*/ 10160 w 5528056"/>
              <a:gd name="connsiteY4" fmla="*/ 0 h 12342283"/>
              <a:gd name="connsiteX0" fmla="*/ 978 w 5518874"/>
              <a:gd name="connsiteY0" fmla="*/ 0 h 12362603"/>
              <a:gd name="connsiteX1" fmla="*/ 5508714 w 5518874"/>
              <a:gd name="connsiteY1" fmla="*/ 6207760 h 12362603"/>
              <a:gd name="connsiteX2" fmla="*/ 5518874 w 5518874"/>
              <a:gd name="connsiteY2" fmla="*/ 6236123 h 12362603"/>
              <a:gd name="connsiteX3" fmla="*/ 978 w 5518874"/>
              <a:gd name="connsiteY3" fmla="*/ 12362603 h 12362603"/>
              <a:gd name="connsiteX4" fmla="*/ 978 w 5518874"/>
              <a:gd name="connsiteY4" fmla="*/ 0 h 12362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8874" h="12362603">
                <a:moveTo>
                  <a:pt x="978" y="0"/>
                </a:moveTo>
                <a:lnTo>
                  <a:pt x="5508714" y="6207760"/>
                </a:lnTo>
                <a:lnTo>
                  <a:pt x="5518874" y="6236123"/>
                </a:lnTo>
                <a:lnTo>
                  <a:pt x="978" y="12362603"/>
                </a:lnTo>
                <a:cubicBezTo>
                  <a:pt x="4365" y="8248509"/>
                  <a:pt x="-2409" y="4114094"/>
                  <a:pt x="978" y="0"/>
                </a:cubicBezTo>
                <a:close/>
              </a:path>
            </a:pathLst>
          </a:custGeom>
          <a:solidFill>
            <a:schemeClr val="tx2">
              <a:lumMod val="20000"/>
              <a:lumOff val="80000"/>
            </a:schemeClr>
          </a:solidFill>
        </p:spPr>
        <p:txBody>
          <a:bodyPr/>
          <a:lstStyle>
            <a:lvl1pPr algn="ctr">
              <a:defRPr sz="1778"/>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icon to add picture</a:t>
            </a:r>
          </a:p>
        </p:txBody>
      </p:sp>
      <p:sp>
        <p:nvSpPr>
          <p:cNvPr id="5" name="TextBox 4">
            <a:extLst>
              <a:ext uri="{FF2B5EF4-FFF2-40B4-BE49-F238E27FC236}">
                <a16:creationId xmlns:a16="http://schemas.microsoft.com/office/drawing/2014/main" id="{E59EBD2F-C4ED-2050-C3B9-F943D78D9FE5}"/>
              </a:ext>
            </a:extLst>
          </p:cNvPr>
          <p:cNvSpPr txBox="1"/>
          <p:nvPr userDrawn="1"/>
        </p:nvSpPr>
        <p:spPr>
          <a:xfrm>
            <a:off x="5779477" y="6645648"/>
            <a:ext cx="6230815" cy="215444"/>
          </a:xfrm>
          <a:prstGeom prst="rect">
            <a:avLst/>
          </a:prstGeom>
          <a:noFill/>
        </p:spPr>
        <p:txBody>
          <a:bodyPr wrap="square" rtlCol="0">
            <a:spAutoFit/>
          </a:bodyPr>
          <a:lstStyle/>
          <a:p>
            <a:pPr algn="r"/>
            <a:r>
              <a:rPr lang="en-US" sz="800" dirty="0">
                <a:solidFill>
                  <a:srgbClr val="54596A"/>
                </a:solidFill>
              </a:rPr>
              <a:t>© 2022 </a:t>
            </a:r>
            <a:r>
              <a:rPr lang="en-US" sz="800" dirty="0" err="1">
                <a:solidFill>
                  <a:srgbClr val="54596A"/>
                </a:solidFill>
              </a:rPr>
              <a:t>TPx</a:t>
            </a:r>
            <a:r>
              <a:rPr lang="en-US" sz="800" dirty="0">
                <a:solidFill>
                  <a:srgbClr val="54596A"/>
                </a:solidFill>
              </a:rPr>
              <a:t> Communications. Confidential Information.</a:t>
            </a:r>
          </a:p>
        </p:txBody>
      </p:sp>
    </p:spTree>
    <p:extLst>
      <p:ext uri="{BB962C8B-B14F-4D97-AF65-F5344CB8AC3E}">
        <p14:creationId xmlns:p14="http://schemas.microsoft.com/office/powerpoint/2010/main" val="32205615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Call Out - Op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37F05-4ACB-4FBF-A330-B8F1B6E942F0}"/>
              </a:ext>
            </a:extLst>
          </p:cNvPr>
          <p:cNvSpPr>
            <a:spLocks noGrp="1"/>
          </p:cNvSpPr>
          <p:nvPr>
            <p:ph type="title"/>
          </p:nvPr>
        </p:nvSpPr>
        <p:spPr>
          <a:xfrm>
            <a:off x="0" y="0"/>
            <a:ext cx="12192000" cy="1107440"/>
          </a:xfrm>
          <a:prstGeom prst="rect">
            <a:avLst/>
          </a:prstGeom>
        </p:spPr>
        <p:txBody>
          <a:bodyPr/>
          <a:lstStyle/>
          <a:p>
            <a:r>
              <a:rPr lang="en-US"/>
              <a:t>Click to edit Master title style</a:t>
            </a:r>
          </a:p>
        </p:txBody>
      </p:sp>
      <p:sp>
        <p:nvSpPr>
          <p:cNvPr id="19" name="Text Placeholder 3">
            <a:extLst>
              <a:ext uri="{FF2B5EF4-FFF2-40B4-BE49-F238E27FC236}">
                <a16:creationId xmlns:a16="http://schemas.microsoft.com/office/drawing/2014/main" id="{39F1E129-918B-4ECF-977F-27CBDC12273A}"/>
              </a:ext>
            </a:extLst>
          </p:cNvPr>
          <p:cNvSpPr>
            <a:spLocks noGrp="1"/>
          </p:cNvSpPr>
          <p:nvPr>
            <p:ph type="body" sz="quarter" idx="10" hasCustomPrompt="1"/>
          </p:nvPr>
        </p:nvSpPr>
        <p:spPr>
          <a:xfrm>
            <a:off x="282577" y="1726473"/>
            <a:ext cx="3429000" cy="4451088"/>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The three column layout is not only a visually pleasing layout, it’s also super flexible. You can vary the type of content in each column.</a:t>
            </a:r>
          </a:p>
        </p:txBody>
      </p:sp>
      <p:sp>
        <p:nvSpPr>
          <p:cNvPr id="20" name="Text Placeholder 3">
            <a:extLst>
              <a:ext uri="{FF2B5EF4-FFF2-40B4-BE49-F238E27FC236}">
                <a16:creationId xmlns:a16="http://schemas.microsoft.com/office/drawing/2014/main" id="{A82B85D0-F597-4BE4-A325-A6DF6ECB7A12}"/>
              </a:ext>
            </a:extLst>
          </p:cNvPr>
          <p:cNvSpPr>
            <a:spLocks noGrp="1"/>
          </p:cNvSpPr>
          <p:nvPr>
            <p:ph type="body" sz="quarter" idx="11" hasCustomPrompt="1"/>
          </p:nvPr>
        </p:nvSpPr>
        <p:spPr>
          <a:xfrm>
            <a:off x="288364" y="1295662"/>
            <a:ext cx="3429000" cy="430811"/>
          </a:xfrm>
        </p:spPr>
        <p:txBody>
          <a:bodyPr vert="horz" lIns="274320" tIns="0" rIns="274320" bIns="0" rtlCol="0" anchor="ctr">
            <a:normAutofit/>
          </a:bodyPr>
          <a:lstStyle>
            <a:lvl1pPr marL="0" indent="0">
              <a:buFont typeface="+mj-lt"/>
              <a:buNone/>
              <a:defRPr lang="en-US" b="0" i="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dirty="0"/>
              <a:t>Title Goes Here</a:t>
            </a:r>
          </a:p>
        </p:txBody>
      </p:sp>
      <p:sp>
        <p:nvSpPr>
          <p:cNvPr id="10" name="Text Placeholder 3">
            <a:extLst>
              <a:ext uri="{FF2B5EF4-FFF2-40B4-BE49-F238E27FC236}">
                <a16:creationId xmlns:a16="http://schemas.microsoft.com/office/drawing/2014/main" id="{B29F74D1-3DF0-46BA-99D9-840D25A68B83}"/>
              </a:ext>
            </a:extLst>
          </p:cNvPr>
          <p:cNvSpPr>
            <a:spLocks noGrp="1"/>
          </p:cNvSpPr>
          <p:nvPr>
            <p:ph type="body" sz="quarter" idx="16" hasCustomPrompt="1"/>
          </p:nvPr>
        </p:nvSpPr>
        <p:spPr>
          <a:xfrm>
            <a:off x="4217988" y="1726472"/>
            <a:ext cx="3429000" cy="4451088"/>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The beauty of using the three column layout is that it helps the brain quickly organize the information on the slide. </a:t>
            </a:r>
          </a:p>
        </p:txBody>
      </p:sp>
      <p:sp>
        <p:nvSpPr>
          <p:cNvPr id="11" name="Text Placeholder 3">
            <a:extLst>
              <a:ext uri="{FF2B5EF4-FFF2-40B4-BE49-F238E27FC236}">
                <a16:creationId xmlns:a16="http://schemas.microsoft.com/office/drawing/2014/main" id="{B211B096-207D-49B2-8820-9A96C2D51959}"/>
              </a:ext>
            </a:extLst>
          </p:cNvPr>
          <p:cNvSpPr>
            <a:spLocks noGrp="1"/>
          </p:cNvSpPr>
          <p:nvPr>
            <p:ph type="body" sz="quarter" idx="17" hasCustomPrompt="1"/>
          </p:nvPr>
        </p:nvSpPr>
        <p:spPr>
          <a:xfrm>
            <a:off x="4223776" y="1295662"/>
            <a:ext cx="3429000" cy="430811"/>
          </a:xfrm>
        </p:spPr>
        <p:txBody>
          <a:bodyPr vert="horz" lIns="274320" tIns="0" rIns="274320" bIns="0" rtlCol="0" anchor="ctr">
            <a:normAutofit/>
          </a:bodyPr>
          <a:lstStyle>
            <a:lvl1pPr marL="0" indent="0">
              <a:buFont typeface="+mj-lt"/>
              <a:buNone/>
              <a:defRPr lang="en-US" b="0" i="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dirty="0"/>
              <a:t>Title Goes Here</a:t>
            </a:r>
          </a:p>
        </p:txBody>
      </p:sp>
      <p:sp>
        <p:nvSpPr>
          <p:cNvPr id="12" name="Text Placeholder 3">
            <a:extLst>
              <a:ext uri="{FF2B5EF4-FFF2-40B4-BE49-F238E27FC236}">
                <a16:creationId xmlns:a16="http://schemas.microsoft.com/office/drawing/2014/main" id="{8E2B40E7-4B77-4068-B43A-91E439D59E64}"/>
              </a:ext>
            </a:extLst>
          </p:cNvPr>
          <p:cNvSpPr>
            <a:spLocks noGrp="1"/>
          </p:cNvSpPr>
          <p:nvPr>
            <p:ph type="body" sz="quarter" idx="18" hasCustomPrompt="1"/>
          </p:nvPr>
        </p:nvSpPr>
        <p:spPr>
          <a:xfrm>
            <a:off x="8153400" y="1721112"/>
            <a:ext cx="3429000" cy="4451088"/>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But don’t limit yourself to this particular look.  Each column could consist of a simple combination of image and text or several stacked images. </a:t>
            </a:r>
          </a:p>
        </p:txBody>
      </p:sp>
      <p:sp>
        <p:nvSpPr>
          <p:cNvPr id="13" name="Text Placeholder 3">
            <a:extLst>
              <a:ext uri="{FF2B5EF4-FFF2-40B4-BE49-F238E27FC236}">
                <a16:creationId xmlns:a16="http://schemas.microsoft.com/office/drawing/2014/main" id="{EA8B860E-FBE4-4DC7-A34E-4B1ED358F19A}"/>
              </a:ext>
            </a:extLst>
          </p:cNvPr>
          <p:cNvSpPr>
            <a:spLocks noGrp="1"/>
          </p:cNvSpPr>
          <p:nvPr>
            <p:ph type="body" sz="quarter" idx="19" hasCustomPrompt="1"/>
          </p:nvPr>
        </p:nvSpPr>
        <p:spPr>
          <a:xfrm>
            <a:off x="8153400" y="1290302"/>
            <a:ext cx="3429000" cy="430811"/>
          </a:xfrm>
        </p:spPr>
        <p:txBody>
          <a:bodyPr vert="horz" lIns="274320" tIns="0" rIns="274320" bIns="0" rtlCol="0" anchor="ctr">
            <a:normAutofit/>
          </a:bodyPr>
          <a:lstStyle>
            <a:lvl1pPr marL="0" indent="0">
              <a:buFont typeface="+mj-lt"/>
              <a:buNone/>
              <a:defRPr lang="en-US" b="0" i="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a:t>Title Goes Here</a:t>
            </a:r>
          </a:p>
        </p:txBody>
      </p:sp>
    </p:spTree>
    <p:custDataLst>
      <p:tags r:id="rId1"/>
    </p:custDataLst>
    <p:extLst>
      <p:ext uri="{BB962C8B-B14F-4D97-AF65-F5344CB8AC3E}">
        <p14:creationId xmlns:p14="http://schemas.microsoft.com/office/powerpoint/2010/main" val="36966357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CEA4B-7294-465E-9AD5-3A631CA5D455}"/>
              </a:ext>
            </a:extLst>
          </p:cNvPr>
          <p:cNvSpPr>
            <a:spLocks noGrp="1"/>
          </p:cNvSpPr>
          <p:nvPr>
            <p:ph type="title"/>
          </p:nvPr>
        </p:nvSpPr>
        <p:spPr>
          <a:xfrm>
            <a:off x="0" y="0"/>
            <a:ext cx="12192000" cy="1107440"/>
          </a:xfrm>
          <a:prstGeom prst="rect">
            <a:avLst/>
          </a:prstGeom>
        </p:spPr>
        <p:txBody>
          <a:bodyPr/>
          <a:lstStyle/>
          <a:p>
            <a:r>
              <a:rPr lang="en-US"/>
              <a:t>Click to edit Master title style</a:t>
            </a:r>
          </a:p>
        </p:txBody>
      </p:sp>
    </p:spTree>
    <p:custDataLst>
      <p:tags r:id="rId1"/>
    </p:custDataLst>
    <p:extLst>
      <p:ext uri="{BB962C8B-B14F-4D97-AF65-F5344CB8AC3E}">
        <p14:creationId xmlns:p14="http://schemas.microsoft.com/office/powerpoint/2010/main" val="26970145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1553787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Call Out - Option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37F05-4ACB-4FBF-A330-B8F1B6E942F0}"/>
              </a:ext>
            </a:extLst>
          </p:cNvPr>
          <p:cNvSpPr>
            <a:spLocks noGrp="1"/>
          </p:cNvSpPr>
          <p:nvPr>
            <p:ph type="title"/>
          </p:nvPr>
        </p:nvSpPr>
        <p:spPr>
          <a:xfrm>
            <a:off x="0" y="0"/>
            <a:ext cx="12192000" cy="1107440"/>
          </a:xfrm>
          <a:prstGeom prst="rect">
            <a:avLst/>
          </a:prstGeom>
        </p:spPr>
        <p:txBody>
          <a:bodyPr/>
          <a:lstStyle/>
          <a:p>
            <a:r>
              <a:rPr lang="en-US"/>
              <a:t>Click to edit Master title style</a:t>
            </a:r>
          </a:p>
        </p:txBody>
      </p:sp>
      <p:sp>
        <p:nvSpPr>
          <p:cNvPr id="14" name="Text Placeholder 3">
            <a:extLst>
              <a:ext uri="{FF2B5EF4-FFF2-40B4-BE49-F238E27FC236}">
                <a16:creationId xmlns:a16="http://schemas.microsoft.com/office/drawing/2014/main" id="{01B3347C-B66F-AAFF-1922-A64CF9AA21F8}"/>
              </a:ext>
            </a:extLst>
          </p:cNvPr>
          <p:cNvSpPr>
            <a:spLocks noGrp="1"/>
          </p:cNvSpPr>
          <p:nvPr>
            <p:ph type="body" sz="quarter" idx="10" hasCustomPrompt="1"/>
          </p:nvPr>
        </p:nvSpPr>
        <p:spPr>
          <a:xfrm>
            <a:off x="304800" y="4777067"/>
            <a:ext cx="3721165" cy="799471"/>
          </a:xfrm>
        </p:spPr>
        <p:txBody>
          <a:bodyPr tIns="182880">
            <a:normAutofit/>
          </a:bodyPr>
          <a:lstStyle>
            <a:lvl1pPr marL="0" indent="0" algn="ctr">
              <a:lnSpc>
                <a:spcPct val="100000"/>
              </a:lnSpc>
              <a:spcBef>
                <a:spcPts val="0"/>
              </a:spcBef>
              <a:spcAft>
                <a:spcPts val="600"/>
              </a:spcAft>
              <a:buFont typeface="+mj-lt"/>
              <a:buNone/>
              <a:defRPr sz="1600"/>
            </a:lvl1pPr>
          </a:lstStyle>
          <a:p>
            <a:pPr lvl="0"/>
            <a:r>
              <a:rPr lang="en-US" dirty="0"/>
              <a:t>This is the area to place your text content.</a:t>
            </a:r>
          </a:p>
        </p:txBody>
      </p:sp>
      <p:sp>
        <p:nvSpPr>
          <p:cNvPr id="18" name="Text Placeholder 3">
            <a:extLst>
              <a:ext uri="{FF2B5EF4-FFF2-40B4-BE49-F238E27FC236}">
                <a16:creationId xmlns:a16="http://schemas.microsoft.com/office/drawing/2014/main" id="{24BA0C12-D4ED-79F5-43C7-E67D7D44F716}"/>
              </a:ext>
            </a:extLst>
          </p:cNvPr>
          <p:cNvSpPr>
            <a:spLocks noGrp="1"/>
          </p:cNvSpPr>
          <p:nvPr>
            <p:ph type="body" sz="quarter" idx="11" hasCustomPrompt="1"/>
          </p:nvPr>
        </p:nvSpPr>
        <p:spPr>
          <a:xfrm>
            <a:off x="304800" y="4346257"/>
            <a:ext cx="3721165" cy="430811"/>
          </a:xfrm>
        </p:spPr>
        <p:txBody>
          <a:bodyPr vert="horz" lIns="274320" tIns="0" rIns="274320" bIns="0" rtlCol="0" anchor="ctr">
            <a:normAutofit/>
          </a:bodyPr>
          <a:lstStyle>
            <a:lvl1pPr marL="0" indent="0" algn="ctr">
              <a:buFont typeface="+mj-lt"/>
              <a:buNone/>
              <a:defRPr lang="en-US" b="0" i="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dirty="0"/>
              <a:t>Title Goes Here</a:t>
            </a:r>
          </a:p>
        </p:txBody>
      </p:sp>
      <p:sp>
        <p:nvSpPr>
          <p:cNvPr id="22" name="Text Placeholder 3">
            <a:extLst>
              <a:ext uri="{FF2B5EF4-FFF2-40B4-BE49-F238E27FC236}">
                <a16:creationId xmlns:a16="http://schemas.microsoft.com/office/drawing/2014/main" id="{93CA6BD6-ECF4-B8F3-C28F-E706FB44AAC6}"/>
              </a:ext>
            </a:extLst>
          </p:cNvPr>
          <p:cNvSpPr>
            <a:spLocks noGrp="1"/>
          </p:cNvSpPr>
          <p:nvPr>
            <p:ph type="body" sz="quarter" idx="16" hasCustomPrompt="1"/>
          </p:nvPr>
        </p:nvSpPr>
        <p:spPr>
          <a:xfrm>
            <a:off x="4235418" y="4777068"/>
            <a:ext cx="3721165" cy="799471"/>
          </a:xfrm>
        </p:spPr>
        <p:txBody>
          <a:bodyPr tIns="182880">
            <a:normAutofit/>
          </a:bodyPr>
          <a:lstStyle>
            <a:lvl1pPr marL="0" indent="0" algn="ctr">
              <a:lnSpc>
                <a:spcPct val="100000"/>
              </a:lnSpc>
              <a:spcBef>
                <a:spcPts val="0"/>
              </a:spcBef>
              <a:spcAft>
                <a:spcPts val="600"/>
              </a:spcAft>
              <a:buFont typeface="+mj-lt"/>
              <a:buNone/>
              <a:defRPr sz="1600"/>
            </a:lvl1pPr>
          </a:lstStyle>
          <a:p>
            <a:pPr lvl="0"/>
            <a:r>
              <a:rPr lang="en-US" dirty="0"/>
              <a:t>This is the area to place your text content.</a:t>
            </a:r>
          </a:p>
        </p:txBody>
      </p:sp>
      <p:sp>
        <p:nvSpPr>
          <p:cNvPr id="23" name="Text Placeholder 3">
            <a:extLst>
              <a:ext uri="{FF2B5EF4-FFF2-40B4-BE49-F238E27FC236}">
                <a16:creationId xmlns:a16="http://schemas.microsoft.com/office/drawing/2014/main" id="{D82A8A34-85A6-BED8-E048-37343D0EF669}"/>
              </a:ext>
            </a:extLst>
          </p:cNvPr>
          <p:cNvSpPr>
            <a:spLocks noGrp="1"/>
          </p:cNvSpPr>
          <p:nvPr>
            <p:ph type="body" sz="quarter" idx="17" hasCustomPrompt="1"/>
          </p:nvPr>
        </p:nvSpPr>
        <p:spPr>
          <a:xfrm>
            <a:off x="4235418" y="4346257"/>
            <a:ext cx="3721165" cy="430811"/>
          </a:xfrm>
        </p:spPr>
        <p:txBody>
          <a:bodyPr vert="horz" lIns="274320" tIns="0" rIns="274320" bIns="0" rtlCol="0" anchor="ctr">
            <a:normAutofit/>
          </a:bodyPr>
          <a:lstStyle>
            <a:lvl1pPr marL="0" indent="0" algn="ctr">
              <a:buFont typeface="+mj-lt"/>
              <a:buNone/>
              <a:defRPr lang="en-US" b="0" i="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dirty="0"/>
              <a:t>Title Goes Here</a:t>
            </a:r>
          </a:p>
        </p:txBody>
      </p:sp>
      <p:sp>
        <p:nvSpPr>
          <p:cNvPr id="24" name="Text Placeholder 3">
            <a:extLst>
              <a:ext uri="{FF2B5EF4-FFF2-40B4-BE49-F238E27FC236}">
                <a16:creationId xmlns:a16="http://schemas.microsoft.com/office/drawing/2014/main" id="{1A4EF822-F5C2-6916-B483-4ED95A0E0F5F}"/>
              </a:ext>
            </a:extLst>
          </p:cNvPr>
          <p:cNvSpPr>
            <a:spLocks noGrp="1"/>
          </p:cNvSpPr>
          <p:nvPr>
            <p:ph type="body" sz="quarter" idx="18" hasCustomPrompt="1"/>
          </p:nvPr>
        </p:nvSpPr>
        <p:spPr>
          <a:xfrm>
            <a:off x="8146953" y="4777068"/>
            <a:ext cx="3721165" cy="799471"/>
          </a:xfrm>
        </p:spPr>
        <p:txBody>
          <a:bodyPr tIns="182880">
            <a:normAutofit/>
          </a:bodyPr>
          <a:lstStyle>
            <a:lvl1pPr marL="0" indent="0" algn="ctr">
              <a:lnSpc>
                <a:spcPct val="100000"/>
              </a:lnSpc>
              <a:spcBef>
                <a:spcPts val="0"/>
              </a:spcBef>
              <a:spcAft>
                <a:spcPts val="600"/>
              </a:spcAft>
              <a:buFont typeface="+mj-lt"/>
              <a:buNone/>
              <a:defRPr sz="1600"/>
            </a:lvl1pPr>
          </a:lstStyle>
          <a:p>
            <a:pPr lvl="0"/>
            <a:r>
              <a:rPr lang="en-US" dirty="0"/>
              <a:t>This is the area to place your text content.</a:t>
            </a:r>
          </a:p>
        </p:txBody>
      </p:sp>
      <p:sp>
        <p:nvSpPr>
          <p:cNvPr id="25" name="Text Placeholder 3">
            <a:extLst>
              <a:ext uri="{FF2B5EF4-FFF2-40B4-BE49-F238E27FC236}">
                <a16:creationId xmlns:a16="http://schemas.microsoft.com/office/drawing/2014/main" id="{B4765C8C-5656-6EFA-DB52-2BC304FAB8DC}"/>
              </a:ext>
            </a:extLst>
          </p:cNvPr>
          <p:cNvSpPr>
            <a:spLocks noGrp="1"/>
          </p:cNvSpPr>
          <p:nvPr>
            <p:ph type="body" sz="quarter" idx="19" hasCustomPrompt="1"/>
          </p:nvPr>
        </p:nvSpPr>
        <p:spPr>
          <a:xfrm>
            <a:off x="8146953" y="4346257"/>
            <a:ext cx="3721165" cy="430811"/>
          </a:xfrm>
        </p:spPr>
        <p:txBody>
          <a:bodyPr vert="horz" lIns="274320" tIns="0" rIns="274320" bIns="0" rtlCol="0" anchor="ctr">
            <a:normAutofit/>
          </a:bodyPr>
          <a:lstStyle>
            <a:lvl1pPr marL="0" indent="0" algn="ctr">
              <a:buFont typeface="+mj-lt"/>
              <a:buNone/>
              <a:defRPr lang="en-US" b="0" i="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a:t>Title Goes Here</a:t>
            </a:r>
          </a:p>
        </p:txBody>
      </p:sp>
      <p:sp>
        <p:nvSpPr>
          <p:cNvPr id="26" name="Text Placeholder 3">
            <a:extLst>
              <a:ext uri="{FF2B5EF4-FFF2-40B4-BE49-F238E27FC236}">
                <a16:creationId xmlns:a16="http://schemas.microsoft.com/office/drawing/2014/main" id="{65A10CE6-5DDB-E2D7-0AF8-5F5BC8748DB7}"/>
              </a:ext>
            </a:extLst>
          </p:cNvPr>
          <p:cNvSpPr>
            <a:spLocks noGrp="1"/>
          </p:cNvSpPr>
          <p:nvPr>
            <p:ph type="body" sz="quarter" idx="23" hasCustomPrompt="1"/>
          </p:nvPr>
        </p:nvSpPr>
        <p:spPr>
          <a:xfrm>
            <a:off x="304800" y="1368636"/>
            <a:ext cx="11569700" cy="1138543"/>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call out text. This is a great location to provide an overview or an introduction to the topic of the slide. The bulleted sections that follow are grouped for quick identification.</a:t>
            </a:r>
          </a:p>
        </p:txBody>
      </p:sp>
      <p:sp>
        <p:nvSpPr>
          <p:cNvPr id="10" name="Picture Placeholder 2">
            <a:extLst>
              <a:ext uri="{FF2B5EF4-FFF2-40B4-BE49-F238E27FC236}">
                <a16:creationId xmlns:a16="http://schemas.microsoft.com/office/drawing/2014/main" id="{58471F3E-1C7E-CB26-ABC2-793872AB6B44}"/>
              </a:ext>
            </a:extLst>
          </p:cNvPr>
          <p:cNvSpPr>
            <a:spLocks noGrp="1"/>
          </p:cNvSpPr>
          <p:nvPr>
            <p:ph type="pic" sz="quarter" idx="28"/>
          </p:nvPr>
        </p:nvSpPr>
        <p:spPr>
          <a:xfrm>
            <a:off x="304800" y="2518824"/>
            <a:ext cx="3721165" cy="1827434"/>
          </a:xfrm>
          <a:solidFill>
            <a:schemeClr val="tx2">
              <a:lumMod val="20000"/>
              <a:lumOff val="80000"/>
            </a:schemeClr>
          </a:solidFill>
        </p:spPr>
        <p:txBody>
          <a:bodyPr/>
          <a:lstStyle>
            <a:lvl1pPr marL="12701" indent="0" algn="ctr">
              <a:buNone/>
              <a:defRPr/>
            </a:lvl1pPr>
          </a:lstStyle>
          <a:p>
            <a:r>
              <a:rPr lang="en-US" dirty="0"/>
              <a:t>Click icon to add picture</a:t>
            </a:r>
          </a:p>
        </p:txBody>
      </p:sp>
      <p:sp>
        <p:nvSpPr>
          <p:cNvPr id="11" name="Picture Placeholder 2">
            <a:extLst>
              <a:ext uri="{FF2B5EF4-FFF2-40B4-BE49-F238E27FC236}">
                <a16:creationId xmlns:a16="http://schemas.microsoft.com/office/drawing/2014/main" id="{E75A07D7-8199-C0BB-E17B-E9AFF90F9592}"/>
              </a:ext>
            </a:extLst>
          </p:cNvPr>
          <p:cNvSpPr>
            <a:spLocks noGrp="1"/>
          </p:cNvSpPr>
          <p:nvPr>
            <p:ph type="pic" sz="quarter" idx="29"/>
          </p:nvPr>
        </p:nvSpPr>
        <p:spPr>
          <a:xfrm>
            <a:off x="4235418" y="2518824"/>
            <a:ext cx="3721165" cy="1827434"/>
          </a:xfrm>
          <a:solidFill>
            <a:schemeClr val="tx2">
              <a:lumMod val="20000"/>
              <a:lumOff val="80000"/>
            </a:schemeClr>
          </a:solidFill>
        </p:spPr>
        <p:txBody>
          <a:bodyPr/>
          <a:lstStyle>
            <a:lvl1pPr marL="12701" indent="0" algn="ctr">
              <a:buNone/>
              <a:defRPr/>
            </a:lvl1pPr>
          </a:lstStyle>
          <a:p>
            <a:r>
              <a:rPr lang="en-US" dirty="0"/>
              <a:t>Click icon to add picture</a:t>
            </a:r>
          </a:p>
        </p:txBody>
      </p:sp>
      <p:sp>
        <p:nvSpPr>
          <p:cNvPr id="12" name="Picture Placeholder 2">
            <a:extLst>
              <a:ext uri="{FF2B5EF4-FFF2-40B4-BE49-F238E27FC236}">
                <a16:creationId xmlns:a16="http://schemas.microsoft.com/office/drawing/2014/main" id="{6CD58101-9110-7C20-2118-CC9848409B53}"/>
              </a:ext>
            </a:extLst>
          </p:cNvPr>
          <p:cNvSpPr>
            <a:spLocks noGrp="1"/>
          </p:cNvSpPr>
          <p:nvPr>
            <p:ph type="pic" sz="quarter" idx="30"/>
          </p:nvPr>
        </p:nvSpPr>
        <p:spPr>
          <a:xfrm>
            <a:off x="8146952" y="2511743"/>
            <a:ext cx="3721165" cy="1827434"/>
          </a:xfrm>
          <a:solidFill>
            <a:schemeClr val="tx2">
              <a:lumMod val="20000"/>
              <a:lumOff val="80000"/>
            </a:schemeClr>
          </a:solidFill>
        </p:spPr>
        <p:txBody>
          <a:bodyPr/>
          <a:lstStyle>
            <a:lvl1pPr marL="12701" indent="0" algn="ctr">
              <a:buNone/>
              <a:defRPr/>
            </a:lvl1pPr>
          </a:lstStyle>
          <a:p>
            <a:r>
              <a:rPr lang="en-US" dirty="0"/>
              <a:t>Click icon to add picture</a:t>
            </a:r>
          </a:p>
        </p:txBody>
      </p:sp>
    </p:spTree>
    <p:custDataLst>
      <p:tags r:id="rId1"/>
    </p:custDataLst>
    <p:extLst>
      <p:ext uri="{BB962C8B-B14F-4D97-AF65-F5344CB8AC3E}">
        <p14:creationId xmlns:p14="http://schemas.microsoft.com/office/powerpoint/2010/main" val="29256078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all Out Slide - Option 1">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0A32643-EEB1-2D89-5738-EEDD915526F4}"/>
              </a:ext>
            </a:extLst>
          </p:cNvPr>
          <p:cNvSpPr/>
          <p:nvPr userDrawn="1"/>
        </p:nvSpPr>
        <p:spPr>
          <a:xfrm>
            <a:off x="0" y="5310909"/>
            <a:ext cx="4371879" cy="715818"/>
          </a:xfrm>
          <a:prstGeom prst="rect">
            <a:avLst/>
          </a:prstGeom>
          <a:solidFill>
            <a:srgbClr val="6FC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333"/>
              </a:spcAft>
            </a:pPr>
            <a:endParaRPr lang="en-US" sz="611" dirty="0"/>
          </a:p>
        </p:txBody>
      </p:sp>
      <p:sp>
        <p:nvSpPr>
          <p:cNvPr id="2" name="Title 1">
            <a:extLst>
              <a:ext uri="{FF2B5EF4-FFF2-40B4-BE49-F238E27FC236}">
                <a16:creationId xmlns:a16="http://schemas.microsoft.com/office/drawing/2014/main" id="{B8437F05-4ACB-4FBF-A330-B8F1B6E942F0}"/>
              </a:ext>
            </a:extLst>
          </p:cNvPr>
          <p:cNvSpPr>
            <a:spLocks noGrp="1"/>
          </p:cNvSpPr>
          <p:nvPr>
            <p:ph type="title"/>
          </p:nvPr>
        </p:nvSpPr>
        <p:spPr>
          <a:xfrm>
            <a:off x="0" y="0"/>
            <a:ext cx="12192000" cy="1107440"/>
          </a:xfrm>
          <a:prstGeom prst="rect">
            <a:avLst/>
          </a:prstGeom>
        </p:spPr>
        <p:txBody>
          <a:bodyPr/>
          <a:lstStyle/>
          <a:p>
            <a:r>
              <a:rPr lang="en-US"/>
              <a:t>Click to edit Master title style</a:t>
            </a:r>
          </a:p>
        </p:txBody>
      </p:sp>
      <p:sp>
        <p:nvSpPr>
          <p:cNvPr id="21" name="Picture Placeholder 2">
            <a:extLst>
              <a:ext uri="{FF2B5EF4-FFF2-40B4-BE49-F238E27FC236}">
                <a16:creationId xmlns:a16="http://schemas.microsoft.com/office/drawing/2014/main" id="{6B6A3FC0-6ABF-487E-A6E5-4DC735482992}"/>
              </a:ext>
            </a:extLst>
          </p:cNvPr>
          <p:cNvSpPr>
            <a:spLocks noGrp="1"/>
          </p:cNvSpPr>
          <p:nvPr>
            <p:ph type="pic" sz="quarter" idx="15"/>
          </p:nvPr>
        </p:nvSpPr>
        <p:spPr>
          <a:xfrm>
            <a:off x="444938" y="1671091"/>
            <a:ext cx="4925524" cy="4002831"/>
          </a:xfrm>
          <a:solidFill>
            <a:schemeClr val="tx2">
              <a:lumMod val="20000"/>
              <a:lumOff val="80000"/>
            </a:schemeClr>
          </a:solidFill>
        </p:spPr>
        <p:txBody>
          <a:bodyPr/>
          <a:lstStyle>
            <a:lvl1pPr marL="12701" indent="0" algn="ctr">
              <a:buNone/>
              <a:defRPr/>
            </a:lvl1pPr>
          </a:lstStyle>
          <a:p>
            <a:r>
              <a:rPr lang="en-US" dirty="0"/>
              <a:t>Click icon to add picture</a:t>
            </a:r>
          </a:p>
        </p:txBody>
      </p:sp>
      <p:sp>
        <p:nvSpPr>
          <p:cNvPr id="31" name="Text Placeholder 3">
            <a:extLst>
              <a:ext uri="{FF2B5EF4-FFF2-40B4-BE49-F238E27FC236}">
                <a16:creationId xmlns:a16="http://schemas.microsoft.com/office/drawing/2014/main" id="{D1AA3747-5135-D390-B435-3D2EFABF6A95}"/>
              </a:ext>
            </a:extLst>
          </p:cNvPr>
          <p:cNvSpPr>
            <a:spLocks noGrp="1"/>
          </p:cNvSpPr>
          <p:nvPr>
            <p:ph type="body" sz="quarter" idx="24" hasCustomPrompt="1"/>
          </p:nvPr>
        </p:nvSpPr>
        <p:spPr>
          <a:xfrm>
            <a:off x="6821538" y="2199509"/>
            <a:ext cx="4925524" cy="1107440"/>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The great thing about this layout is it provides visual interest. Use this copy block for a short callout or small bulleted list. </a:t>
            </a:r>
          </a:p>
        </p:txBody>
      </p:sp>
      <p:sp>
        <p:nvSpPr>
          <p:cNvPr id="32" name="Text Placeholder 3">
            <a:extLst>
              <a:ext uri="{FF2B5EF4-FFF2-40B4-BE49-F238E27FC236}">
                <a16:creationId xmlns:a16="http://schemas.microsoft.com/office/drawing/2014/main" id="{24AD70E9-645B-3A59-4708-36841218C488}"/>
              </a:ext>
            </a:extLst>
          </p:cNvPr>
          <p:cNvSpPr>
            <a:spLocks noGrp="1"/>
          </p:cNvSpPr>
          <p:nvPr>
            <p:ph type="body" sz="quarter" idx="11" hasCustomPrompt="1"/>
          </p:nvPr>
        </p:nvSpPr>
        <p:spPr>
          <a:xfrm>
            <a:off x="6821539" y="1671091"/>
            <a:ext cx="4925524" cy="430811"/>
          </a:xfrm>
        </p:spPr>
        <p:txBody>
          <a:bodyPr vert="horz" lIns="274320" tIns="0" rIns="274320" bIns="0" rtlCol="0" anchor="ctr">
            <a:normAutofit/>
          </a:bodyPr>
          <a:lstStyle>
            <a:lvl1pPr marL="0" indent="0" algn="l">
              <a:buFont typeface="+mj-lt"/>
              <a:buNone/>
              <a:defRPr lang="en-US" b="0" i="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dirty="0"/>
              <a:t>Title Goes Here</a:t>
            </a:r>
          </a:p>
        </p:txBody>
      </p:sp>
    </p:spTree>
    <p:custDataLst>
      <p:tags r:id="rId1"/>
    </p:custDataLst>
    <p:extLst>
      <p:ext uri="{BB962C8B-B14F-4D97-AF65-F5344CB8AC3E}">
        <p14:creationId xmlns:p14="http://schemas.microsoft.com/office/powerpoint/2010/main" val="31834101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all Out Slide - Option 2">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B23DE9B-2D67-7D19-89D5-847CF4F5CBED}"/>
              </a:ext>
            </a:extLst>
          </p:cNvPr>
          <p:cNvSpPr/>
          <p:nvPr userDrawn="1"/>
        </p:nvSpPr>
        <p:spPr>
          <a:xfrm>
            <a:off x="7286118" y="0"/>
            <a:ext cx="833919" cy="6859152"/>
          </a:xfrm>
          <a:prstGeom prst="rect">
            <a:avLst/>
          </a:prstGeom>
          <a:solidFill>
            <a:srgbClr val="6FC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333"/>
              </a:spcAft>
            </a:pPr>
            <a:endParaRPr lang="en-US" sz="611" dirty="0"/>
          </a:p>
        </p:txBody>
      </p:sp>
      <p:sp>
        <p:nvSpPr>
          <p:cNvPr id="24" name="Picture Placeholder 2">
            <a:extLst>
              <a:ext uri="{FF2B5EF4-FFF2-40B4-BE49-F238E27FC236}">
                <a16:creationId xmlns:a16="http://schemas.microsoft.com/office/drawing/2014/main" id="{58F682FE-8342-4568-BD7E-8A298D03A4E6}"/>
              </a:ext>
            </a:extLst>
          </p:cNvPr>
          <p:cNvSpPr>
            <a:spLocks noGrp="1"/>
          </p:cNvSpPr>
          <p:nvPr>
            <p:ph type="pic" sz="quarter" idx="15"/>
          </p:nvPr>
        </p:nvSpPr>
        <p:spPr>
          <a:xfrm>
            <a:off x="293145" y="1698979"/>
            <a:ext cx="7826892" cy="4863394"/>
          </a:xfrm>
          <a:solidFill>
            <a:schemeClr val="tx2">
              <a:lumMod val="20000"/>
              <a:lumOff val="80000"/>
            </a:schemeClr>
          </a:solidFill>
        </p:spPr>
        <p:txBody>
          <a:bodyPr/>
          <a:lstStyle>
            <a:lvl1pPr marL="12701" indent="0" algn="ctr">
              <a:buNone/>
              <a:defRPr/>
            </a:lvl1pPr>
          </a:lstStyle>
          <a:p>
            <a:r>
              <a:rPr lang="en-US" dirty="0"/>
              <a:t>Click icon to add picture</a:t>
            </a:r>
          </a:p>
        </p:txBody>
      </p:sp>
      <p:sp>
        <p:nvSpPr>
          <p:cNvPr id="2" name="Title 1">
            <a:extLst>
              <a:ext uri="{FF2B5EF4-FFF2-40B4-BE49-F238E27FC236}">
                <a16:creationId xmlns:a16="http://schemas.microsoft.com/office/drawing/2014/main" id="{B8437F05-4ACB-4FBF-A330-B8F1B6E942F0}"/>
              </a:ext>
            </a:extLst>
          </p:cNvPr>
          <p:cNvSpPr>
            <a:spLocks noGrp="1"/>
          </p:cNvSpPr>
          <p:nvPr>
            <p:ph type="title"/>
          </p:nvPr>
        </p:nvSpPr>
        <p:spPr>
          <a:xfrm>
            <a:off x="0" y="0"/>
            <a:ext cx="7278420" cy="1107440"/>
          </a:xfrm>
          <a:prstGeom prst="rect">
            <a:avLst/>
          </a:prstGeom>
        </p:spPr>
        <p:txBody>
          <a:bodyPr/>
          <a:lstStyle/>
          <a:p>
            <a:r>
              <a:rPr lang="en-US"/>
              <a:t>Click to edit Master title style</a:t>
            </a:r>
          </a:p>
        </p:txBody>
      </p:sp>
      <p:sp>
        <p:nvSpPr>
          <p:cNvPr id="30" name="Text Placeholder 3">
            <a:extLst>
              <a:ext uri="{FF2B5EF4-FFF2-40B4-BE49-F238E27FC236}">
                <a16:creationId xmlns:a16="http://schemas.microsoft.com/office/drawing/2014/main" id="{897E657B-345E-4E88-A4F1-07A178DDBB59}"/>
              </a:ext>
            </a:extLst>
          </p:cNvPr>
          <p:cNvSpPr>
            <a:spLocks noGrp="1"/>
          </p:cNvSpPr>
          <p:nvPr>
            <p:ph type="body" sz="quarter" idx="23" hasCustomPrompt="1"/>
          </p:nvPr>
        </p:nvSpPr>
        <p:spPr>
          <a:xfrm>
            <a:off x="8530598" y="2085703"/>
            <a:ext cx="3556000" cy="1107440"/>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The great thing about this layout is it provides visual interest. Use this copy block for a short callout or small bulleted list. </a:t>
            </a:r>
          </a:p>
        </p:txBody>
      </p:sp>
      <p:sp>
        <p:nvSpPr>
          <p:cNvPr id="17" name="Text Placeholder 3">
            <a:extLst>
              <a:ext uri="{FF2B5EF4-FFF2-40B4-BE49-F238E27FC236}">
                <a16:creationId xmlns:a16="http://schemas.microsoft.com/office/drawing/2014/main" id="{D56ADCE7-C5EC-4C71-AAA5-49530750D3D3}"/>
              </a:ext>
            </a:extLst>
          </p:cNvPr>
          <p:cNvSpPr>
            <a:spLocks noGrp="1"/>
          </p:cNvSpPr>
          <p:nvPr>
            <p:ph type="body" sz="quarter" idx="11" hasCustomPrompt="1"/>
          </p:nvPr>
        </p:nvSpPr>
        <p:spPr>
          <a:xfrm>
            <a:off x="8530598" y="1596572"/>
            <a:ext cx="3556000" cy="430811"/>
          </a:xfrm>
        </p:spPr>
        <p:txBody>
          <a:bodyPr vert="horz" lIns="274320" tIns="0" rIns="274320" bIns="0" rtlCol="0" anchor="ctr">
            <a:normAutofit/>
          </a:bodyPr>
          <a:lstStyle>
            <a:lvl1pPr marL="0" indent="0">
              <a:buFont typeface="+mj-lt"/>
              <a:buNone/>
              <a:defRPr lang="en-US" b="0" i="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dirty="0"/>
              <a:t>Title Goes Here</a:t>
            </a:r>
          </a:p>
        </p:txBody>
      </p:sp>
    </p:spTree>
    <p:custDataLst>
      <p:tags r:id="rId1"/>
    </p:custDataLst>
    <p:extLst>
      <p:ext uri="{BB962C8B-B14F-4D97-AF65-F5344CB8AC3E}">
        <p14:creationId xmlns:p14="http://schemas.microsoft.com/office/powerpoint/2010/main" val="30755260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all Out Slide - Option 3">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3D6BF24-A924-3AF3-7DC3-FA9264A1C39D}"/>
              </a:ext>
            </a:extLst>
          </p:cNvPr>
          <p:cNvSpPr/>
          <p:nvPr userDrawn="1"/>
        </p:nvSpPr>
        <p:spPr>
          <a:xfrm>
            <a:off x="10639778" y="0"/>
            <a:ext cx="1552222" cy="1378123"/>
          </a:xfrm>
          <a:prstGeom prst="rect">
            <a:avLst/>
          </a:prstGeom>
          <a:solidFill>
            <a:srgbClr val="6FC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333"/>
              </a:spcAft>
            </a:pPr>
            <a:endParaRPr lang="en-US" sz="611" dirty="0"/>
          </a:p>
        </p:txBody>
      </p:sp>
      <p:sp>
        <p:nvSpPr>
          <p:cNvPr id="24" name="Picture Placeholder 2">
            <a:extLst>
              <a:ext uri="{FF2B5EF4-FFF2-40B4-BE49-F238E27FC236}">
                <a16:creationId xmlns:a16="http://schemas.microsoft.com/office/drawing/2014/main" id="{58F682FE-8342-4568-BD7E-8A298D03A4E6}"/>
              </a:ext>
            </a:extLst>
          </p:cNvPr>
          <p:cNvSpPr>
            <a:spLocks noGrp="1"/>
          </p:cNvSpPr>
          <p:nvPr>
            <p:ph type="pic" sz="quarter" idx="15"/>
          </p:nvPr>
        </p:nvSpPr>
        <p:spPr>
          <a:xfrm>
            <a:off x="6095999" y="229810"/>
            <a:ext cx="5854096" cy="2771190"/>
          </a:xfrm>
          <a:solidFill>
            <a:schemeClr val="tx2">
              <a:lumMod val="20000"/>
              <a:lumOff val="80000"/>
            </a:schemeClr>
          </a:solidFill>
        </p:spPr>
        <p:txBody>
          <a:bodyPr/>
          <a:lstStyle>
            <a:lvl1pPr marL="12701" indent="0" algn="ctr">
              <a:buNone/>
              <a:defRPr/>
            </a:lvl1pPr>
          </a:lstStyle>
          <a:p>
            <a:r>
              <a:rPr lang="en-US" dirty="0"/>
              <a:t>Click icon to add picture</a:t>
            </a:r>
          </a:p>
        </p:txBody>
      </p:sp>
      <p:sp>
        <p:nvSpPr>
          <p:cNvPr id="2" name="Title 1">
            <a:extLst>
              <a:ext uri="{FF2B5EF4-FFF2-40B4-BE49-F238E27FC236}">
                <a16:creationId xmlns:a16="http://schemas.microsoft.com/office/drawing/2014/main" id="{B8437F05-4ACB-4FBF-A330-B8F1B6E942F0}"/>
              </a:ext>
            </a:extLst>
          </p:cNvPr>
          <p:cNvSpPr>
            <a:spLocks noGrp="1"/>
          </p:cNvSpPr>
          <p:nvPr>
            <p:ph type="title" hasCustomPrompt="1"/>
          </p:nvPr>
        </p:nvSpPr>
        <p:spPr>
          <a:xfrm>
            <a:off x="1" y="0"/>
            <a:ext cx="5277479" cy="1107440"/>
          </a:xfrm>
          <a:prstGeom prst="rect">
            <a:avLst/>
          </a:prstGeom>
        </p:spPr>
        <p:txBody>
          <a:bodyPr/>
          <a:lstStyle/>
          <a:p>
            <a:r>
              <a:rPr lang="en-US" dirty="0"/>
              <a:t>Click to edit title</a:t>
            </a:r>
          </a:p>
        </p:txBody>
      </p:sp>
      <p:sp>
        <p:nvSpPr>
          <p:cNvPr id="30" name="Text Placeholder 3">
            <a:extLst>
              <a:ext uri="{FF2B5EF4-FFF2-40B4-BE49-F238E27FC236}">
                <a16:creationId xmlns:a16="http://schemas.microsoft.com/office/drawing/2014/main" id="{897E657B-345E-4E88-A4F1-07A178DDBB59}"/>
              </a:ext>
            </a:extLst>
          </p:cNvPr>
          <p:cNvSpPr>
            <a:spLocks noGrp="1"/>
          </p:cNvSpPr>
          <p:nvPr>
            <p:ph type="body" sz="quarter" idx="23" hasCustomPrompt="1"/>
          </p:nvPr>
        </p:nvSpPr>
        <p:spPr>
          <a:xfrm>
            <a:off x="351955" y="1893559"/>
            <a:ext cx="4925524" cy="1107440"/>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The great thing about this layout is it provides visual interest. Use this copy block for a short callout or small bulleted list. </a:t>
            </a:r>
          </a:p>
        </p:txBody>
      </p:sp>
      <p:sp>
        <p:nvSpPr>
          <p:cNvPr id="16" name="Text Placeholder 3">
            <a:extLst>
              <a:ext uri="{FF2B5EF4-FFF2-40B4-BE49-F238E27FC236}">
                <a16:creationId xmlns:a16="http://schemas.microsoft.com/office/drawing/2014/main" id="{DBB5EDC4-6C7F-B762-2D8B-4DF53C969BAF}"/>
              </a:ext>
            </a:extLst>
          </p:cNvPr>
          <p:cNvSpPr>
            <a:spLocks noGrp="1"/>
          </p:cNvSpPr>
          <p:nvPr>
            <p:ph type="body" sz="quarter" idx="11" hasCustomPrompt="1"/>
          </p:nvPr>
        </p:nvSpPr>
        <p:spPr>
          <a:xfrm>
            <a:off x="351956" y="1365141"/>
            <a:ext cx="4925524" cy="430811"/>
          </a:xfrm>
        </p:spPr>
        <p:txBody>
          <a:bodyPr vert="horz" lIns="274320" tIns="0" rIns="274320" bIns="0" rtlCol="0" anchor="ctr">
            <a:normAutofit/>
          </a:bodyPr>
          <a:lstStyle>
            <a:lvl1pPr marL="0" indent="0" algn="l">
              <a:buFont typeface="+mj-lt"/>
              <a:buNone/>
              <a:defRPr lang="en-US" b="0" i="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dirty="0"/>
              <a:t>Title Goes Here</a:t>
            </a:r>
          </a:p>
        </p:txBody>
      </p:sp>
      <p:sp>
        <p:nvSpPr>
          <p:cNvPr id="17" name="Text Placeholder 3">
            <a:extLst>
              <a:ext uri="{FF2B5EF4-FFF2-40B4-BE49-F238E27FC236}">
                <a16:creationId xmlns:a16="http://schemas.microsoft.com/office/drawing/2014/main" id="{8B431F94-3507-A44C-F51A-0DD9120432C7}"/>
              </a:ext>
            </a:extLst>
          </p:cNvPr>
          <p:cNvSpPr>
            <a:spLocks noGrp="1"/>
          </p:cNvSpPr>
          <p:nvPr>
            <p:ph type="body" sz="quarter" idx="24" hasCustomPrompt="1"/>
          </p:nvPr>
        </p:nvSpPr>
        <p:spPr>
          <a:xfrm>
            <a:off x="5950857" y="4086861"/>
            <a:ext cx="2854477" cy="1107440"/>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The great thing about this layout is it provides visual interest. Use this copy block for a short callout. </a:t>
            </a:r>
          </a:p>
        </p:txBody>
      </p:sp>
      <p:sp>
        <p:nvSpPr>
          <p:cNvPr id="18" name="Text Placeholder 3">
            <a:extLst>
              <a:ext uri="{FF2B5EF4-FFF2-40B4-BE49-F238E27FC236}">
                <a16:creationId xmlns:a16="http://schemas.microsoft.com/office/drawing/2014/main" id="{1F3EC7EF-E3B5-6C0B-5F06-01553A19AE54}"/>
              </a:ext>
            </a:extLst>
          </p:cNvPr>
          <p:cNvSpPr>
            <a:spLocks noGrp="1"/>
          </p:cNvSpPr>
          <p:nvPr>
            <p:ph type="body" sz="quarter" idx="25" hasCustomPrompt="1"/>
          </p:nvPr>
        </p:nvSpPr>
        <p:spPr>
          <a:xfrm>
            <a:off x="5950858" y="3558442"/>
            <a:ext cx="2854477" cy="430811"/>
          </a:xfrm>
        </p:spPr>
        <p:txBody>
          <a:bodyPr vert="horz" lIns="274320" tIns="0" rIns="274320" bIns="0" rtlCol="0" anchor="ctr">
            <a:normAutofit/>
          </a:bodyPr>
          <a:lstStyle>
            <a:lvl1pPr marL="0" indent="0" algn="l">
              <a:buFont typeface="+mj-lt"/>
              <a:buNone/>
              <a:defRPr lang="en-US" b="0" i="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dirty="0"/>
              <a:t>Title Goes Here</a:t>
            </a:r>
          </a:p>
        </p:txBody>
      </p:sp>
      <p:sp>
        <p:nvSpPr>
          <p:cNvPr id="19" name="Text Placeholder 3">
            <a:extLst>
              <a:ext uri="{FF2B5EF4-FFF2-40B4-BE49-F238E27FC236}">
                <a16:creationId xmlns:a16="http://schemas.microsoft.com/office/drawing/2014/main" id="{452E4DE5-1B22-566B-942D-6BDABF92B6C8}"/>
              </a:ext>
            </a:extLst>
          </p:cNvPr>
          <p:cNvSpPr>
            <a:spLocks noGrp="1"/>
          </p:cNvSpPr>
          <p:nvPr>
            <p:ph type="body" sz="quarter" idx="26" hasCustomPrompt="1"/>
          </p:nvPr>
        </p:nvSpPr>
        <p:spPr>
          <a:xfrm>
            <a:off x="9189465" y="4086861"/>
            <a:ext cx="2854477" cy="1107440"/>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The great thing about this layout is it provides visual interest. Use this copy block for a short callout. </a:t>
            </a:r>
          </a:p>
        </p:txBody>
      </p:sp>
      <p:sp>
        <p:nvSpPr>
          <p:cNvPr id="20" name="Text Placeholder 3">
            <a:extLst>
              <a:ext uri="{FF2B5EF4-FFF2-40B4-BE49-F238E27FC236}">
                <a16:creationId xmlns:a16="http://schemas.microsoft.com/office/drawing/2014/main" id="{493BDD8D-5811-1A55-C57A-0D56BD3022ED}"/>
              </a:ext>
            </a:extLst>
          </p:cNvPr>
          <p:cNvSpPr>
            <a:spLocks noGrp="1"/>
          </p:cNvSpPr>
          <p:nvPr>
            <p:ph type="body" sz="quarter" idx="27" hasCustomPrompt="1"/>
          </p:nvPr>
        </p:nvSpPr>
        <p:spPr>
          <a:xfrm>
            <a:off x="9189465" y="3558442"/>
            <a:ext cx="2854477" cy="430811"/>
          </a:xfrm>
        </p:spPr>
        <p:txBody>
          <a:bodyPr vert="horz" lIns="274320" tIns="0" rIns="274320" bIns="0" rtlCol="0" anchor="ctr">
            <a:normAutofit/>
          </a:bodyPr>
          <a:lstStyle>
            <a:lvl1pPr marL="0" indent="0" algn="l">
              <a:buFont typeface="+mj-lt"/>
              <a:buNone/>
              <a:defRPr lang="en-US" b="0" i="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dirty="0"/>
              <a:t>Title Goes Here</a:t>
            </a:r>
          </a:p>
        </p:txBody>
      </p:sp>
      <p:sp>
        <p:nvSpPr>
          <p:cNvPr id="22" name="Rectangle 21">
            <a:extLst>
              <a:ext uri="{FF2B5EF4-FFF2-40B4-BE49-F238E27FC236}">
                <a16:creationId xmlns:a16="http://schemas.microsoft.com/office/drawing/2014/main" id="{66D4B4AD-22C5-E8E9-AD53-7CCC73A8D82E}"/>
              </a:ext>
            </a:extLst>
          </p:cNvPr>
          <p:cNvSpPr/>
          <p:nvPr userDrawn="1"/>
        </p:nvSpPr>
        <p:spPr>
          <a:xfrm>
            <a:off x="6096000" y="3248405"/>
            <a:ext cx="1717524" cy="95931"/>
          </a:xfrm>
          <a:prstGeom prst="rect">
            <a:avLst/>
          </a:prstGeom>
          <a:solidFill>
            <a:srgbClr val="6FC055"/>
          </a:solidFill>
          <a:ln>
            <a:solidFill>
              <a:srgbClr val="6FC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333"/>
              </a:spcAft>
            </a:pPr>
            <a:endParaRPr lang="en-US" sz="611" dirty="0"/>
          </a:p>
        </p:txBody>
      </p:sp>
    </p:spTree>
    <p:custDataLst>
      <p:tags r:id="rId1"/>
    </p:custDataLst>
    <p:extLst>
      <p:ext uri="{BB962C8B-B14F-4D97-AF65-F5344CB8AC3E}">
        <p14:creationId xmlns:p14="http://schemas.microsoft.com/office/powerpoint/2010/main" val="36211697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py Slide Right - Picture">
    <p:spTree>
      <p:nvGrpSpPr>
        <p:cNvPr id="1" name=""/>
        <p:cNvGrpSpPr/>
        <p:nvPr/>
      </p:nvGrpSpPr>
      <p:grpSpPr>
        <a:xfrm>
          <a:off x="0" y="0"/>
          <a:ext cx="0" cy="0"/>
          <a:chOff x="0" y="0"/>
          <a:chExt cx="0" cy="0"/>
        </a:xfrm>
      </p:grpSpPr>
      <p:sp>
        <p:nvSpPr>
          <p:cNvPr id="20" name="Picture Placeholder 2">
            <a:extLst>
              <a:ext uri="{FF2B5EF4-FFF2-40B4-BE49-F238E27FC236}">
                <a16:creationId xmlns:a16="http://schemas.microsoft.com/office/drawing/2014/main" id="{E5AB0757-CB63-E991-5511-DEB39AC9925E}"/>
              </a:ext>
            </a:extLst>
          </p:cNvPr>
          <p:cNvSpPr>
            <a:spLocks noGrp="1"/>
          </p:cNvSpPr>
          <p:nvPr>
            <p:ph type="pic" sz="quarter" idx="15"/>
          </p:nvPr>
        </p:nvSpPr>
        <p:spPr>
          <a:xfrm>
            <a:off x="0" y="0"/>
            <a:ext cx="12191999" cy="6858000"/>
          </a:xfrm>
          <a:solidFill>
            <a:schemeClr val="tx2">
              <a:lumMod val="20000"/>
              <a:lumOff val="80000"/>
            </a:schemeClr>
          </a:solidFill>
        </p:spPr>
        <p:txBody>
          <a:bodyPr/>
          <a:lstStyle>
            <a:lvl1pPr marL="12701" indent="0" algn="l">
              <a:buNone/>
              <a:defRPr/>
            </a:lvl1pPr>
          </a:lstStyle>
          <a:p>
            <a:r>
              <a:rPr lang="en-US" dirty="0"/>
              <a:t>Click icon to add picture</a:t>
            </a:r>
          </a:p>
        </p:txBody>
      </p:sp>
      <p:sp>
        <p:nvSpPr>
          <p:cNvPr id="23" name="Title 1">
            <a:extLst>
              <a:ext uri="{FF2B5EF4-FFF2-40B4-BE49-F238E27FC236}">
                <a16:creationId xmlns:a16="http://schemas.microsoft.com/office/drawing/2014/main" id="{F83F7D21-E9FA-7AD6-0056-3166BF0F375E}"/>
              </a:ext>
            </a:extLst>
          </p:cNvPr>
          <p:cNvSpPr txBox="1">
            <a:spLocks/>
          </p:cNvSpPr>
          <p:nvPr userDrawn="1"/>
        </p:nvSpPr>
        <p:spPr>
          <a:xfrm>
            <a:off x="7011939" y="213652"/>
            <a:ext cx="4956848" cy="730700"/>
          </a:xfrm>
          <a:prstGeom prst="rect">
            <a:avLst/>
          </a:prstGeom>
          <a:solidFill>
            <a:srgbClr val="017AC3">
              <a:alpha val="80000"/>
            </a:srgbClr>
          </a:solidFill>
        </p:spPr>
        <p:txBody>
          <a:bodyPr vert="horz" lIns="101600" tIns="0" rIns="101600" bIns="0" rtlCol="0" anchor="ctr" anchorCtr="0">
            <a:noAutofit/>
          </a:bodyPr>
          <a:lstStyle>
            <a:lvl1pPr marL="0" algn="l" defTabSz="1645920" rtl="0" eaLnBrk="1" latinLnBrk="0" hangingPunct="1">
              <a:lnSpc>
                <a:spcPct val="100000"/>
              </a:lnSpc>
              <a:spcBef>
                <a:spcPct val="0"/>
              </a:spcBef>
              <a:buNone/>
              <a:defRPr lang="en-US" sz="3960" b="0" i="0" kern="1200" cap="none" baseline="0">
                <a:solidFill>
                  <a:schemeClr val="bg1"/>
                </a:solidFill>
                <a:latin typeface="Roboto Light" panose="02000000000000000000" pitchFamily="2" charset="0"/>
                <a:ea typeface="Roboto Light" panose="02000000000000000000" pitchFamily="2" charset="0"/>
                <a:cs typeface="Arial" panose="020B0604020202020204" pitchFamily="34" charset="0"/>
              </a:defRPr>
            </a:lvl1pPr>
          </a:lstStyle>
          <a:p>
            <a:r>
              <a:rPr lang="en-US" sz="2200" b="0" i="0" dirty="0">
                <a:latin typeface="Roboto" panose="02000000000000000000" pitchFamily="2" charset="0"/>
                <a:ea typeface="Roboto" panose="02000000000000000000" pitchFamily="2" charset="0"/>
              </a:rPr>
              <a:t>Click to edit Master title style</a:t>
            </a:r>
          </a:p>
        </p:txBody>
      </p:sp>
      <p:sp>
        <p:nvSpPr>
          <p:cNvPr id="24" name="Text Placeholder 7">
            <a:extLst>
              <a:ext uri="{FF2B5EF4-FFF2-40B4-BE49-F238E27FC236}">
                <a16:creationId xmlns:a16="http://schemas.microsoft.com/office/drawing/2014/main" id="{A1D95D3A-3F6C-A3D8-E383-296C072A59B8}"/>
              </a:ext>
            </a:extLst>
          </p:cNvPr>
          <p:cNvSpPr>
            <a:spLocks noGrp="1"/>
          </p:cNvSpPr>
          <p:nvPr>
            <p:ph type="body" sz="quarter" idx="16" hasCustomPrompt="1"/>
          </p:nvPr>
        </p:nvSpPr>
        <p:spPr>
          <a:xfrm>
            <a:off x="7011940" y="945959"/>
            <a:ext cx="4956848" cy="5698389"/>
          </a:xfrm>
          <a:prstGeom prst="rect">
            <a:avLst/>
          </a:prstGeom>
          <a:solidFill>
            <a:srgbClr val="017AC3">
              <a:alpha val="80000"/>
            </a:srgbClr>
          </a:solidFill>
        </p:spPr>
        <p:txBody>
          <a:bodyPr vert="horz" lIns="182880" tIns="182880" rIns="182880" bIns="182880" rtlCol="0" anchor="t">
            <a:normAutofit/>
          </a:bodyPr>
          <a:lstStyle>
            <a:lvl1pPr marL="0" indent="0">
              <a:lnSpc>
                <a:spcPct val="150000"/>
              </a:lnSpc>
              <a:spcBef>
                <a:spcPts val="600"/>
              </a:spcBef>
              <a:buNone/>
              <a:defRPr lang="en-US" sz="1800" dirty="0">
                <a:solidFill>
                  <a:schemeClr val="bg1"/>
                </a:solidFill>
                <a:effectLst/>
                <a:ea typeface="Roboto Black" panose="02000000000000000000" pitchFamily="2" charset="0"/>
                <a:cs typeface="Roboto Black" panose="02000000000000000000" pitchFamily="2" charset="0"/>
              </a:defRPr>
            </a:lvl1pPr>
          </a:lstStyle>
          <a:p>
            <a:pPr lvl="0">
              <a:lnSpc>
                <a:spcPct val="100000"/>
              </a:lnSpc>
              <a:spcBef>
                <a:spcPts val="0"/>
              </a:spcBef>
              <a:buFont typeface="+mj-lt"/>
            </a:pPr>
            <a:r>
              <a:rPr lang="en-US" dirty="0"/>
              <a:t>You can quickly change out the images in this template by deleting an image and then clicking on the image placeholder icon to browse your machine for a replacement image.</a:t>
            </a:r>
          </a:p>
        </p:txBody>
      </p:sp>
    </p:spTree>
    <p:custDataLst>
      <p:tags r:id="rId1"/>
    </p:custDataLst>
    <p:extLst>
      <p:ext uri="{BB962C8B-B14F-4D97-AF65-F5344CB8AC3E}">
        <p14:creationId xmlns:p14="http://schemas.microsoft.com/office/powerpoint/2010/main" val="28777919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py Slide Left - Picture">
    <p:spTree>
      <p:nvGrpSpPr>
        <p:cNvPr id="1" name=""/>
        <p:cNvGrpSpPr/>
        <p:nvPr/>
      </p:nvGrpSpPr>
      <p:grpSpPr>
        <a:xfrm>
          <a:off x="0" y="0"/>
          <a:ext cx="0" cy="0"/>
          <a:chOff x="0" y="0"/>
          <a:chExt cx="0" cy="0"/>
        </a:xfrm>
      </p:grpSpPr>
      <p:sp>
        <p:nvSpPr>
          <p:cNvPr id="34" name="Picture Placeholder 2">
            <a:extLst>
              <a:ext uri="{FF2B5EF4-FFF2-40B4-BE49-F238E27FC236}">
                <a16:creationId xmlns:a16="http://schemas.microsoft.com/office/drawing/2014/main" id="{D5506261-B7BD-E16A-CFDA-3724382C734D}"/>
              </a:ext>
            </a:extLst>
          </p:cNvPr>
          <p:cNvSpPr>
            <a:spLocks noGrp="1"/>
          </p:cNvSpPr>
          <p:nvPr>
            <p:ph type="pic" sz="quarter" idx="15"/>
          </p:nvPr>
        </p:nvSpPr>
        <p:spPr>
          <a:xfrm>
            <a:off x="0" y="0"/>
            <a:ext cx="12191999" cy="6858000"/>
          </a:xfrm>
          <a:solidFill>
            <a:schemeClr val="tx2">
              <a:lumMod val="20000"/>
              <a:lumOff val="80000"/>
            </a:schemeClr>
          </a:solidFill>
        </p:spPr>
        <p:txBody>
          <a:bodyPr/>
          <a:lstStyle>
            <a:lvl1pPr marL="12701" indent="0" algn="r">
              <a:buNone/>
              <a:defRPr/>
            </a:lvl1pPr>
          </a:lstStyle>
          <a:p>
            <a:r>
              <a:rPr lang="en-US" dirty="0"/>
              <a:t>Click icon to add picture</a:t>
            </a:r>
          </a:p>
        </p:txBody>
      </p:sp>
      <p:sp>
        <p:nvSpPr>
          <p:cNvPr id="35" name="Title 1">
            <a:extLst>
              <a:ext uri="{FF2B5EF4-FFF2-40B4-BE49-F238E27FC236}">
                <a16:creationId xmlns:a16="http://schemas.microsoft.com/office/drawing/2014/main" id="{4183C213-3596-26B1-4B1B-370A4C810803}"/>
              </a:ext>
            </a:extLst>
          </p:cNvPr>
          <p:cNvSpPr txBox="1">
            <a:spLocks/>
          </p:cNvSpPr>
          <p:nvPr userDrawn="1"/>
        </p:nvSpPr>
        <p:spPr>
          <a:xfrm>
            <a:off x="223212" y="236743"/>
            <a:ext cx="4956848" cy="730700"/>
          </a:xfrm>
          <a:prstGeom prst="rect">
            <a:avLst/>
          </a:prstGeom>
          <a:solidFill>
            <a:srgbClr val="007AC3">
              <a:alpha val="80000"/>
            </a:srgbClr>
          </a:solidFill>
        </p:spPr>
        <p:txBody>
          <a:bodyPr vert="horz" lIns="101600" tIns="0" rIns="101600" bIns="0" rtlCol="0" anchor="ctr" anchorCtr="0">
            <a:noAutofit/>
          </a:bodyPr>
          <a:lstStyle>
            <a:lvl1pPr marL="0" algn="l" defTabSz="1645920" rtl="0" eaLnBrk="1" latinLnBrk="0" hangingPunct="1">
              <a:lnSpc>
                <a:spcPct val="100000"/>
              </a:lnSpc>
              <a:spcBef>
                <a:spcPct val="0"/>
              </a:spcBef>
              <a:buNone/>
              <a:defRPr lang="en-US" sz="3960" b="0" i="0" kern="1200" cap="none" baseline="0">
                <a:solidFill>
                  <a:schemeClr val="bg1"/>
                </a:solidFill>
                <a:latin typeface="Roboto Light" panose="02000000000000000000" pitchFamily="2" charset="0"/>
                <a:ea typeface="Roboto Light" panose="02000000000000000000" pitchFamily="2" charset="0"/>
                <a:cs typeface="Arial" panose="020B0604020202020204" pitchFamily="34" charset="0"/>
              </a:defRPr>
            </a:lvl1pPr>
          </a:lstStyle>
          <a:p>
            <a:r>
              <a:rPr lang="en-US" sz="2200" b="0" i="0" dirty="0">
                <a:latin typeface="Roboto" panose="02000000000000000000" pitchFamily="2" charset="0"/>
                <a:ea typeface="Roboto" panose="02000000000000000000" pitchFamily="2" charset="0"/>
              </a:rPr>
              <a:t>Click to edit Master title style</a:t>
            </a:r>
          </a:p>
        </p:txBody>
      </p:sp>
      <p:sp>
        <p:nvSpPr>
          <p:cNvPr id="36" name="Text Placeholder 7">
            <a:extLst>
              <a:ext uri="{FF2B5EF4-FFF2-40B4-BE49-F238E27FC236}">
                <a16:creationId xmlns:a16="http://schemas.microsoft.com/office/drawing/2014/main" id="{09792919-B486-0EFB-BE16-FF0234CB9B0A}"/>
              </a:ext>
            </a:extLst>
          </p:cNvPr>
          <p:cNvSpPr>
            <a:spLocks noGrp="1"/>
          </p:cNvSpPr>
          <p:nvPr>
            <p:ph type="body" sz="quarter" idx="16" hasCustomPrompt="1"/>
          </p:nvPr>
        </p:nvSpPr>
        <p:spPr>
          <a:xfrm>
            <a:off x="223213" y="969051"/>
            <a:ext cx="4956848" cy="5698389"/>
          </a:xfrm>
          <a:prstGeom prst="rect">
            <a:avLst/>
          </a:prstGeom>
          <a:solidFill>
            <a:srgbClr val="007AC3">
              <a:alpha val="80000"/>
            </a:srgbClr>
          </a:solidFill>
        </p:spPr>
        <p:txBody>
          <a:bodyPr vert="horz" lIns="182880" tIns="182880" rIns="182880" bIns="182880" rtlCol="0" anchor="t">
            <a:normAutofit/>
          </a:bodyPr>
          <a:lstStyle>
            <a:lvl1pPr marL="0" indent="0">
              <a:lnSpc>
                <a:spcPct val="150000"/>
              </a:lnSpc>
              <a:spcBef>
                <a:spcPts val="600"/>
              </a:spcBef>
              <a:buNone/>
              <a:defRPr lang="en-US" sz="1800" dirty="0">
                <a:solidFill>
                  <a:schemeClr val="bg1"/>
                </a:solidFill>
                <a:effectLst/>
                <a:ea typeface="Roboto Black" panose="02000000000000000000" pitchFamily="2" charset="0"/>
                <a:cs typeface="Roboto Black" panose="02000000000000000000" pitchFamily="2" charset="0"/>
              </a:defRPr>
            </a:lvl1pPr>
          </a:lstStyle>
          <a:p>
            <a:pPr lvl="0">
              <a:lnSpc>
                <a:spcPct val="100000"/>
              </a:lnSpc>
              <a:spcBef>
                <a:spcPts val="0"/>
              </a:spcBef>
              <a:buFont typeface="+mj-lt"/>
            </a:pPr>
            <a:r>
              <a:rPr lang="en-US" dirty="0"/>
              <a:t>You can quickly change out the images in this template by deleting an image and then clicking on the image placeholder icon to browse your machine for a replacement image.</a:t>
            </a:r>
          </a:p>
        </p:txBody>
      </p:sp>
    </p:spTree>
    <p:custDataLst>
      <p:tags r:id="rId1"/>
    </p:custDataLst>
    <p:extLst>
      <p:ext uri="{BB962C8B-B14F-4D97-AF65-F5344CB8AC3E}">
        <p14:creationId xmlns:p14="http://schemas.microsoft.com/office/powerpoint/2010/main" val="867911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ong 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CEA4B-7294-465E-9AD5-3A631CA5D455}"/>
              </a:ext>
            </a:extLst>
          </p:cNvPr>
          <p:cNvSpPr>
            <a:spLocks noGrp="1"/>
          </p:cNvSpPr>
          <p:nvPr>
            <p:ph type="title"/>
          </p:nvPr>
        </p:nvSpPr>
        <p:spPr>
          <a:xfrm>
            <a:off x="0" y="0"/>
            <a:ext cx="9709573" cy="1107440"/>
          </a:xfrm>
          <a:prstGeom prst="rect">
            <a:avLst/>
          </a:prstGeom>
        </p:spPr>
        <p:txBody>
          <a:bodyPr/>
          <a:lstStyle/>
          <a:p>
            <a:r>
              <a:rPr lang="en-US"/>
              <a:t>Click to edit Master title style</a:t>
            </a:r>
          </a:p>
        </p:txBody>
      </p:sp>
      <p:sp>
        <p:nvSpPr>
          <p:cNvPr id="3" name="Text Placeholder 3">
            <a:extLst>
              <a:ext uri="{FF2B5EF4-FFF2-40B4-BE49-F238E27FC236}">
                <a16:creationId xmlns:a16="http://schemas.microsoft.com/office/drawing/2014/main" id="{58D9E0D2-526C-4B5F-A1EF-B11DD1800A48}"/>
              </a:ext>
            </a:extLst>
          </p:cNvPr>
          <p:cNvSpPr>
            <a:spLocks noGrp="1"/>
          </p:cNvSpPr>
          <p:nvPr>
            <p:ph type="body" sz="quarter" idx="23" hasCustomPrompt="1"/>
          </p:nvPr>
        </p:nvSpPr>
        <p:spPr>
          <a:xfrm>
            <a:off x="296024" y="1146951"/>
            <a:ext cx="7527176" cy="5191760"/>
          </a:xfrm>
        </p:spPr>
        <p:txBody>
          <a:bodyPr tIns="182880">
            <a:normAutofit/>
          </a:bodyPr>
          <a:lstStyle>
            <a:lvl1pPr marL="0" indent="0">
              <a:lnSpc>
                <a:spcPct val="100000"/>
              </a:lnSpc>
              <a:spcBef>
                <a:spcPts val="0"/>
              </a:spcBef>
              <a:spcAft>
                <a:spcPts val="600"/>
              </a:spcAft>
              <a:buFont typeface="Arial" panose="020B0604020202020204" pitchFamily="34" charset="0"/>
              <a:buNone/>
              <a:defRPr sz="2000"/>
            </a:lvl1pPr>
          </a:lstStyle>
          <a:p>
            <a:pPr lvl="0"/>
            <a:r>
              <a:rPr lang="en-US" dirty="0"/>
              <a:t>This is a great location if you have longer form content. </a:t>
            </a:r>
          </a:p>
        </p:txBody>
      </p:sp>
      <p:sp>
        <p:nvSpPr>
          <p:cNvPr id="12" name="Text Placeholder 4">
            <a:extLst>
              <a:ext uri="{FF2B5EF4-FFF2-40B4-BE49-F238E27FC236}">
                <a16:creationId xmlns:a16="http://schemas.microsoft.com/office/drawing/2014/main" id="{E36AF541-6691-0F2A-3AD0-BAF0CF57B3EA}"/>
              </a:ext>
            </a:extLst>
          </p:cNvPr>
          <p:cNvSpPr>
            <a:spLocks noGrp="1"/>
          </p:cNvSpPr>
          <p:nvPr>
            <p:ph type="body" sz="quarter" idx="28" hasCustomPrompt="1"/>
          </p:nvPr>
        </p:nvSpPr>
        <p:spPr>
          <a:xfrm>
            <a:off x="10136293" y="5839"/>
            <a:ext cx="2055707" cy="6858000"/>
          </a:xfrm>
          <a:solidFill>
            <a:srgbClr val="007AC3"/>
          </a:solidFill>
        </p:spPr>
        <p:txBody>
          <a:bodyPr tIns="0" bIns="0" anchor="ctr"/>
          <a:lstStyle>
            <a:lvl1pPr algn="ctr">
              <a:spcBef>
                <a:spcPts val="0"/>
              </a:spcBef>
              <a:spcAft>
                <a:spcPts val="0"/>
              </a:spcAft>
              <a:defRPr>
                <a:solidFill>
                  <a:schemeClr val="bg1"/>
                </a:solidFill>
                <a:latin typeface="Oswald" pitchFamily="2" charset="0"/>
              </a:defRPr>
            </a:lvl1pPr>
          </a:lstStyle>
          <a:p>
            <a:pPr lvl="0"/>
            <a:r>
              <a:rPr lang="en-US" dirty="0"/>
              <a:t> </a:t>
            </a:r>
          </a:p>
        </p:txBody>
      </p:sp>
      <p:sp>
        <p:nvSpPr>
          <p:cNvPr id="13" name="Picture Placeholder 2">
            <a:extLst>
              <a:ext uri="{FF2B5EF4-FFF2-40B4-BE49-F238E27FC236}">
                <a16:creationId xmlns:a16="http://schemas.microsoft.com/office/drawing/2014/main" id="{4F7FF068-7F0D-0FC5-1C3B-8121D84B2D54}"/>
              </a:ext>
            </a:extLst>
          </p:cNvPr>
          <p:cNvSpPr>
            <a:spLocks noGrp="1"/>
          </p:cNvSpPr>
          <p:nvPr>
            <p:ph type="pic" sz="quarter" idx="15"/>
          </p:nvPr>
        </p:nvSpPr>
        <p:spPr>
          <a:xfrm>
            <a:off x="8249920" y="1529086"/>
            <a:ext cx="3765973" cy="3726827"/>
          </a:xfrm>
          <a:prstGeom prst="ellipse">
            <a:avLst/>
          </a:prstGeom>
          <a:solidFill>
            <a:schemeClr val="tx2">
              <a:lumMod val="20000"/>
              <a:lumOff val="80000"/>
            </a:schemeClr>
          </a:solidFill>
        </p:spPr>
        <p:txBody>
          <a:bodyPr>
            <a:noAutofit/>
          </a:bodyPr>
          <a:lstStyle>
            <a:lvl1pPr marL="12701" indent="0" algn="ctr">
              <a:buNone/>
              <a:defRPr sz="889"/>
            </a:lvl1pPr>
          </a:lstStyle>
          <a:p>
            <a:r>
              <a:rPr lang="en-US" dirty="0"/>
              <a:t>Click icon to add picture</a:t>
            </a:r>
          </a:p>
        </p:txBody>
      </p:sp>
    </p:spTree>
    <p:custDataLst>
      <p:tags r:id="rId1"/>
    </p:custDataLst>
    <p:extLst>
      <p:ext uri="{BB962C8B-B14F-4D97-AF65-F5344CB8AC3E}">
        <p14:creationId xmlns:p14="http://schemas.microsoft.com/office/powerpoint/2010/main" val="3585017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7065E-6528-B4EA-322F-28F656EA6231}"/>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A0BF9DE-27D8-5A4F-D271-66D7AB535870}"/>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1F6548-B106-7FF9-7762-E2DA6588CB9C}"/>
              </a:ext>
            </a:extLst>
          </p:cNvPr>
          <p:cNvSpPr>
            <a:spLocks noGrp="1"/>
          </p:cNvSpPr>
          <p:nvPr>
            <p:ph type="dt" sz="half" idx="10"/>
          </p:nvPr>
        </p:nvSpPr>
        <p:spPr/>
        <p:txBody>
          <a:bodyPr/>
          <a:lstStyle/>
          <a:p>
            <a:fld id="{8C0203BD-2AB8-4EFD-906A-68CDCCC7CC9F}" type="datetimeFigureOut">
              <a:rPr lang="en-US" smtClean="0"/>
              <a:t>6/20/23</a:t>
            </a:fld>
            <a:endParaRPr lang="en-US"/>
          </a:p>
        </p:txBody>
      </p:sp>
      <p:sp>
        <p:nvSpPr>
          <p:cNvPr id="5" name="Footer Placeholder 4">
            <a:extLst>
              <a:ext uri="{FF2B5EF4-FFF2-40B4-BE49-F238E27FC236}">
                <a16:creationId xmlns:a16="http://schemas.microsoft.com/office/drawing/2014/main" id="{C5CC08E8-85EF-CB0A-408C-47DCBEB3D3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DCE4A5-008B-1F56-1B54-52FCB97DB580}"/>
              </a:ext>
            </a:extLst>
          </p:cNvPr>
          <p:cNvSpPr>
            <a:spLocks noGrp="1"/>
          </p:cNvSpPr>
          <p:nvPr>
            <p:ph type="sldNum" sz="quarter" idx="12"/>
          </p:nvPr>
        </p:nvSpPr>
        <p:spPr/>
        <p:txBody>
          <a:bodyPr/>
          <a:lstStyle/>
          <a:p>
            <a:fld id="{93B3CFC0-ABB5-487D-8746-BBB7FC45A054}" type="slidenum">
              <a:rPr lang="en-US" smtClean="0"/>
              <a:t>‹#›</a:t>
            </a:fld>
            <a:endParaRPr lang="en-US"/>
          </a:p>
        </p:txBody>
      </p:sp>
    </p:spTree>
    <p:extLst>
      <p:ext uri="{BB962C8B-B14F-4D97-AF65-F5344CB8AC3E}">
        <p14:creationId xmlns:p14="http://schemas.microsoft.com/office/powerpoint/2010/main" val="5637734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ottom Imag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CEA4B-7294-465E-9AD5-3A631CA5D455}"/>
              </a:ext>
            </a:extLst>
          </p:cNvPr>
          <p:cNvSpPr>
            <a:spLocks noGrp="1"/>
          </p:cNvSpPr>
          <p:nvPr>
            <p:ph type="title"/>
          </p:nvPr>
        </p:nvSpPr>
        <p:spPr>
          <a:xfrm>
            <a:off x="0" y="0"/>
            <a:ext cx="12192000" cy="1107440"/>
          </a:xfrm>
          <a:prstGeom prst="rect">
            <a:avLst/>
          </a:prstGeom>
        </p:spPr>
        <p:txBody>
          <a:bodyPr/>
          <a:lstStyle/>
          <a:p>
            <a:r>
              <a:rPr lang="en-US"/>
              <a:t>Click to edit Master title style</a:t>
            </a:r>
          </a:p>
        </p:txBody>
      </p:sp>
      <p:sp>
        <p:nvSpPr>
          <p:cNvPr id="3" name="Text Placeholder 3">
            <a:extLst>
              <a:ext uri="{FF2B5EF4-FFF2-40B4-BE49-F238E27FC236}">
                <a16:creationId xmlns:a16="http://schemas.microsoft.com/office/drawing/2014/main" id="{58D9E0D2-526C-4B5F-A1EF-B11DD1800A48}"/>
              </a:ext>
            </a:extLst>
          </p:cNvPr>
          <p:cNvSpPr>
            <a:spLocks noGrp="1"/>
          </p:cNvSpPr>
          <p:nvPr>
            <p:ph type="body" sz="quarter" idx="23" hasCustomPrompt="1"/>
          </p:nvPr>
        </p:nvSpPr>
        <p:spPr>
          <a:xfrm>
            <a:off x="298027" y="1149338"/>
            <a:ext cx="11501120" cy="1138543"/>
          </a:xfrm>
        </p:spPr>
        <p:txBody>
          <a:bodyPr tIns="182880">
            <a:normAutofit/>
          </a:bodyPr>
          <a:lstStyle>
            <a:lvl1pPr marL="0" indent="0">
              <a:lnSpc>
                <a:spcPct val="100000"/>
              </a:lnSpc>
              <a:spcBef>
                <a:spcPts val="0"/>
              </a:spcBef>
              <a:spcAft>
                <a:spcPts val="600"/>
              </a:spcAft>
              <a:buFont typeface="+mj-lt"/>
              <a:buNone/>
              <a:defRPr sz="2000"/>
            </a:lvl1pPr>
          </a:lstStyle>
          <a:p>
            <a:pPr lvl="0"/>
            <a:r>
              <a:rPr lang="en-US" dirty="0"/>
              <a:t>This layout is great if you have a short amount of copy to cover but want to include visual interest.  </a:t>
            </a:r>
          </a:p>
        </p:txBody>
      </p:sp>
      <p:sp>
        <p:nvSpPr>
          <p:cNvPr id="12" name="Picture Placeholder 2">
            <a:extLst>
              <a:ext uri="{FF2B5EF4-FFF2-40B4-BE49-F238E27FC236}">
                <a16:creationId xmlns:a16="http://schemas.microsoft.com/office/drawing/2014/main" id="{7F357B00-F353-89E3-CAD0-1B1290AF2820}"/>
              </a:ext>
            </a:extLst>
          </p:cNvPr>
          <p:cNvSpPr>
            <a:spLocks noGrp="1"/>
          </p:cNvSpPr>
          <p:nvPr>
            <p:ph type="pic" sz="quarter" idx="15"/>
          </p:nvPr>
        </p:nvSpPr>
        <p:spPr>
          <a:xfrm>
            <a:off x="0" y="3542453"/>
            <a:ext cx="12192000" cy="3315547"/>
          </a:xfrm>
          <a:solidFill>
            <a:schemeClr val="tx2">
              <a:lumMod val="20000"/>
              <a:lumOff val="80000"/>
            </a:schemeClr>
          </a:solidFill>
        </p:spPr>
        <p:txBody>
          <a:bodyPr/>
          <a:lstStyle>
            <a:lvl1pPr marL="12701" indent="0" algn="ctr">
              <a:buNone/>
              <a:defRPr/>
            </a:lvl1pPr>
          </a:lstStyle>
          <a:p>
            <a:r>
              <a:rPr lang="en-US" dirty="0"/>
              <a:t>Click icon to add picture</a:t>
            </a:r>
          </a:p>
        </p:txBody>
      </p:sp>
    </p:spTree>
    <p:custDataLst>
      <p:tags r:id="rId1"/>
    </p:custDataLst>
    <p:extLst>
      <p:ext uri="{BB962C8B-B14F-4D97-AF65-F5344CB8AC3E}">
        <p14:creationId xmlns:p14="http://schemas.microsoft.com/office/powerpoint/2010/main" val="31543932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Image Slide - Content Righ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ED86EAC-13FF-45DC-AEEC-3935BC64775B}"/>
              </a:ext>
            </a:extLst>
          </p:cNvPr>
          <p:cNvSpPr>
            <a:spLocks noGrp="1"/>
          </p:cNvSpPr>
          <p:nvPr>
            <p:ph type="pic" sz="quarter" idx="15"/>
          </p:nvPr>
        </p:nvSpPr>
        <p:spPr>
          <a:xfrm>
            <a:off x="198120" y="182880"/>
            <a:ext cx="11795760" cy="6492240"/>
          </a:xfrm>
          <a:solidFill>
            <a:schemeClr val="tx2">
              <a:lumMod val="20000"/>
              <a:lumOff val="80000"/>
            </a:schemeClr>
          </a:solidFill>
        </p:spPr>
        <p:txBody>
          <a:bodyPr/>
          <a:lstStyle>
            <a:lvl1pPr marL="12701" indent="0" algn="l">
              <a:buNone/>
              <a:defRPr/>
            </a:lvl1pPr>
          </a:lstStyle>
          <a:p>
            <a:r>
              <a:rPr lang="en-US" dirty="0"/>
              <a:t>Click icon to add picture</a:t>
            </a:r>
          </a:p>
        </p:txBody>
      </p:sp>
      <p:sp>
        <p:nvSpPr>
          <p:cNvPr id="2" name="Title 1">
            <a:extLst>
              <a:ext uri="{FF2B5EF4-FFF2-40B4-BE49-F238E27FC236}">
                <a16:creationId xmlns:a16="http://schemas.microsoft.com/office/drawing/2014/main" id="{14DD8FA0-DE88-4994-B585-DBD5057F884E}"/>
              </a:ext>
            </a:extLst>
          </p:cNvPr>
          <p:cNvSpPr>
            <a:spLocks noGrp="1"/>
          </p:cNvSpPr>
          <p:nvPr>
            <p:ph type="title"/>
          </p:nvPr>
        </p:nvSpPr>
        <p:spPr>
          <a:xfrm>
            <a:off x="7848599" y="1634598"/>
            <a:ext cx="4343400" cy="730700"/>
          </a:xfrm>
          <a:prstGeom prst="rect">
            <a:avLst/>
          </a:prstGeom>
          <a:solidFill>
            <a:srgbClr val="007AC3"/>
          </a:solidFill>
        </p:spPr>
        <p:txBody>
          <a:bodyPr lIns="182880" rIns="182880"/>
          <a:lstStyle>
            <a:lvl1pPr marL="0">
              <a:defRPr sz="2200">
                <a:solidFill>
                  <a:schemeClr val="bg1"/>
                </a:solidFill>
              </a:defRPr>
            </a:lvl1pPr>
          </a:lstStyle>
          <a:p>
            <a:r>
              <a:rPr lang="en-US"/>
              <a:t>Click to edit Master title style</a:t>
            </a:r>
          </a:p>
        </p:txBody>
      </p:sp>
      <p:sp>
        <p:nvSpPr>
          <p:cNvPr id="8" name="Text Placeholder 7">
            <a:extLst>
              <a:ext uri="{FF2B5EF4-FFF2-40B4-BE49-F238E27FC236}">
                <a16:creationId xmlns:a16="http://schemas.microsoft.com/office/drawing/2014/main" id="{8B632D70-FA9B-43F9-B923-4D706DCB1F25}"/>
              </a:ext>
            </a:extLst>
          </p:cNvPr>
          <p:cNvSpPr>
            <a:spLocks noGrp="1"/>
          </p:cNvSpPr>
          <p:nvPr>
            <p:ph type="body" sz="quarter" idx="16" hasCustomPrompt="1"/>
          </p:nvPr>
        </p:nvSpPr>
        <p:spPr>
          <a:xfrm>
            <a:off x="7848600" y="2362202"/>
            <a:ext cx="4343400" cy="3001493"/>
          </a:xfrm>
          <a:prstGeom prst="rect">
            <a:avLst/>
          </a:prstGeom>
          <a:solidFill>
            <a:srgbClr val="007AC3"/>
          </a:solidFill>
        </p:spPr>
        <p:txBody>
          <a:bodyPr vert="horz" lIns="182880" tIns="182880" rIns="182880" bIns="182880" rtlCol="0" anchor="t">
            <a:normAutofit/>
          </a:bodyPr>
          <a:lstStyle>
            <a:lvl1pPr marL="0" indent="0">
              <a:lnSpc>
                <a:spcPct val="150000"/>
              </a:lnSpc>
              <a:spcBef>
                <a:spcPts val="600"/>
              </a:spcBef>
              <a:spcAft>
                <a:spcPts val="0"/>
              </a:spcAft>
              <a:buNone/>
              <a:defRPr lang="en-US" sz="1800" dirty="0">
                <a:solidFill>
                  <a:schemeClr val="bg1"/>
                </a:solidFill>
                <a:effectLst/>
                <a:ea typeface="Roboto Black" panose="02000000000000000000" pitchFamily="2" charset="0"/>
                <a:cs typeface="Roboto Black" panose="02000000000000000000" pitchFamily="2" charset="0"/>
              </a:defRPr>
            </a:lvl1pPr>
          </a:lstStyle>
          <a:p>
            <a:pPr lvl="0">
              <a:lnSpc>
                <a:spcPct val="100000"/>
              </a:lnSpc>
              <a:spcBef>
                <a:spcPts val="0"/>
              </a:spcBef>
              <a:buFont typeface="+mj-lt"/>
            </a:pPr>
            <a:r>
              <a:rPr lang="en-US" dirty="0"/>
              <a:t>You can quickly change out the images in this template by deleting an image and then clicking on the image placeholder icon to browse your machine for a replacement image.</a:t>
            </a:r>
          </a:p>
        </p:txBody>
      </p:sp>
    </p:spTree>
    <p:custDataLst>
      <p:tags r:id="rId1"/>
    </p:custDataLst>
    <p:extLst>
      <p:ext uri="{BB962C8B-B14F-4D97-AF65-F5344CB8AC3E}">
        <p14:creationId xmlns:p14="http://schemas.microsoft.com/office/powerpoint/2010/main" val="40968568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Image Slide - Content Right Gree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ED86EAC-13FF-45DC-AEEC-3935BC64775B}"/>
              </a:ext>
            </a:extLst>
          </p:cNvPr>
          <p:cNvSpPr>
            <a:spLocks noGrp="1"/>
          </p:cNvSpPr>
          <p:nvPr>
            <p:ph type="pic" sz="quarter" idx="15"/>
          </p:nvPr>
        </p:nvSpPr>
        <p:spPr>
          <a:xfrm>
            <a:off x="198120" y="182880"/>
            <a:ext cx="11795760" cy="6492240"/>
          </a:xfrm>
          <a:solidFill>
            <a:schemeClr val="tx2">
              <a:lumMod val="20000"/>
              <a:lumOff val="80000"/>
            </a:schemeClr>
          </a:solidFill>
        </p:spPr>
        <p:txBody>
          <a:bodyPr/>
          <a:lstStyle>
            <a:lvl1pPr marL="12701" indent="0" algn="l">
              <a:buNone/>
              <a:defRPr/>
            </a:lvl1pPr>
          </a:lstStyle>
          <a:p>
            <a:r>
              <a:rPr lang="en-US" dirty="0"/>
              <a:t>Click icon to add picture</a:t>
            </a:r>
          </a:p>
        </p:txBody>
      </p:sp>
      <p:sp>
        <p:nvSpPr>
          <p:cNvPr id="2" name="Title 1">
            <a:extLst>
              <a:ext uri="{FF2B5EF4-FFF2-40B4-BE49-F238E27FC236}">
                <a16:creationId xmlns:a16="http://schemas.microsoft.com/office/drawing/2014/main" id="{14DD8FA0-DE88-4994-B585-DBD5057F884E}"/>
              </a:ext>
            </a:extLst>
          </p:cNvPr>
          <p:cNvSpPr>
            <a:spLocks noGrp="1"/>
          </p:cNvSpPr>
          <p:nvPr>
            <p:ph type="title"/>
          </p:nvPr>
        </p:nvSpPr>
        <p:spPr>
          <a:xfrm>
            <a:off x="7848599" y="1634598"/>
            <a:ext cx="4343400" cy="730700"/>
          </a:xfrm>
          <a:prstGeom prst="rect">
            <a:avLst/>
          </a:prstGeom>
          <a:solidFill>
            <a:srgbClr val="6FC055"/>
          </a:solidFill>
        </p:spPr>
        <p:txBody>
          <a:bodyPr lIns="182880" rIns="182880"/>
          <a:lstStyle>
            <a:lvl1pPr marL="0">
              <a:defRPr sz="2200">
                <a:solidFill>
                  <a:schemeClr val="bg1"/>
                </a:solidFill>
              </a:defRPr>
            </a:lvl1pPr>
          </a:lstStyle>
          <a:p>
            <a:r>
              <a:rPr lang="en-US"/>
              <a:t>Click to edit Master title style</a:t>
            </a:r>
          </a:p>
        </p:txBody>
      </p:sp>
      <p:sp>
        <p:nvSpPr>
          <p:cNvPr id="8" name="Text Placeholder 7">
            <a:extLst>
              <a:ext uri="{FF2B5EF4-FFF2-40B4-BE49-F238E27FC236}">
                <a16:creationId xmlns:a16="http://schemas.microsoft.com/office/drawing/2014/main" id="{8B632D70-FA9B-43F9-B923-4D706DCB1F25}"/>
              </a:ext>
            </a:extLst>
          </p:cNvPr>
          <p:cNvSpPr>
            <a:spLocks noGrp="1"/>
          </p:cNvSpPr>
          <p:nvPr>
            <p:ph type="body" sz="quarter" idx="16" hasCustomPrompt="1"/>
          </p:nvPr>
        </p:nvSpPr>
        <p:spPr>
          <a:xfrm>
            <a:off x="7848600" y="2362202"/>
            <a:ext cx="4343400" cy="3001493"/>
          </a:xfrm>
          <a:prstGeom prst="rect">
            <a:avLst/>
          </a:prstGeom>
          <a:solidFill>
            <a:srgbClr val="6FC055"/>
          </a:solidFill>
        </p:spPr>
        <p:txBody>
          <a:bodyPr vert="horz" lIns="182880" tIns="182880" rIns="182880" bIns="182880" rtlCol="0" anchor="t">
            <a:normAutofit/>
          </a:bodyPr>
          <a:lstStyle>
            <a:lvl1pPr marL="0" indent="0">
              <a:buNone/>
              <a:defRPr lang="en-US" sz="1800" dirty="0">
                <a:solidFill>
                  <a:schemeClr val="bg1"/>
                </a:solidFill>
                <a:effectLst/>
                <a:ea typeface="Roboto Black" panose="02000000000000000000" pitchFamily="2" charset="0"/>
                <a:cs typeface="Roboto Black" panose="02000000000000000000" pitchFamily="2" charset="0"/>
              </a:defRPr>
            </a:lvl1pPr>
          </a:lstStyle>
          <a:p>
            <a:pPr lvl="0">
              <a:lnSpc>
                <a:spcPct val="100000"/>
              </a:lnSpc>
              <a:spcBef>
                <a:spcPts val="0"/>
              </a:spcBef>
              <a:buFont typeface="+mj-lt"/>
            </a:pPr>
            <a:r>
              <a:rPr lang="en-US" dirty="0"/>
              <a:t>You can quickly change out the images in this template by deleting an image and then clicking on the image placeholder icon to browse your machine for a replacement image.</a:t>
            </a:r>
          </a:p>
        </p:txBody>
      </p:sp>
    </p:spTree>
    <p:custDataLst>
      <p:tags r:id="rId1"/>
    </p:custDataLst>
    <p:extLst>
      <p:ext uri="{BB962C8B-B14F-4D97-AF65-F5344CB8AC3E}">
        <p14:creationId xmlns:p14="http://schemas.microsoft.com/office/powerpoint/2010/main" val="13668625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 Text Area - Option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37F05-4ACB-4FBF-A330-B8F1B6E942F0}"/>
              </a:ext>
            </a:extLst>
          </p:cNvPr>
          <p:cNvSpPr>
            <a:spLocks noGrp="1"/>
          </p:cNvSpPr>
          <p:nvPr>
            <p:ph type="title"/>
          </p:nvPr>
        </p:nvSpPr>
        <p:spPr>
          <a:xfrm>
            <a:off x="0" y="2060576"/>
            <a:ext cx="12192000" cy="1107440"/>
          </a:xfrm>
          <a:prstGeom prst="rect">
            <a:avLst/>
          </a:prstGeom>
        </p:spPr>
        <p:txBody>
          <a:bodyPr/>
          <a:lstStyle>
            <a:lvl1pPr algn="ctr">
              <a:defRPr/>
            </a:lvl1pPr>
          </a:lstStyle>
          <a:p>
            <a:r>
              <a:rPr lang="en-US" dirty="0"/>
              <a:t>Click to edit Master title style</a:t>
            </a:r>
          </a:p>
        </p:txBody>
      </p:sp>
      <p:sp>
        <p:nvSpPr>
          <p:cNvPr id="19" name="Text Placeholder 3">
            <a:extLst>
              <a:ext uri="{FF2B5EF4-FFF2-40B4-BE49-F238E27FC236}">
                <a16:creationId xmlns:a16="http://schemas.microsoft.com/office/drawing/2014/main" id="{39F1E129-918B-4ECF-977F-27CBDC12273A}"/>
              </a:ext>
            </a:extLst>
          </p:cNvPr>
          <p:cNvSpPr>
            <a:spLocks noGrp="1"/>
          </p:cNvSpPr>
          <p:nvPr>
            <p:ph type="body" sz="quarter" idx="10" hasCustomPrompt="1"/>
          </p:nvPr>
        </p:nvSpPr>
        <p:spPr>
          <a:xfrm>
            <a:off x="6196061" y="3612512"/>
            <a:ext cx="5739632" cy="2712088"/>
          </a:xfrm>
        </p:spPr>
        <p:txBody>
          <a:bodyPr tIns="182880">
            <a:normAutofit/>
          </a:bodyPr>
          <a:lstStyle>
            <a:lvl1pPr marL="0" indent="0">
              <a:lnSpc>
                <a:spcPct val="100000"/>
              </a:lnSpc>
              <a:spcBef>
                <a:spcPts val="0"/>
              </a:spcBef>
              <a:spcAft>
                <a:spcPts val="0"/>
              </a:spcAft>
              <a:buFont typeface="+mj-lt"/>
              <a:buNone/>
              <a:defRPr sz="1600"/>
            </a:lvl1pPr>
          </a:lstStyle>
          <a:p>
            <a:pPr lvl="0"/>
            <a:r>
              <a:rPr lang="en-US" dirty="0"/>
              <a:t>This particular layout works great if you are comparing two things or only have two points to make. Use this as block text or create a bulleted list. </a:t>
            </a:r>
          </a:p>
        </p:txBody>
      </p:sp>
      <p:sp>
        <p:nvSpPr>
          <p:cNvPr id="20" name="Text Placeholder 3">
            <a:extLst>
              <a:ext uri="{FF2B5EF4-FFF2-40B4-BE49-F238E27FC236}">
                <a16:creationId xmlns:a16="http://schemas.microsoft.com/office/drawing/2014/main" id="{A82B85D0-F597-4BE4-A325-A6DF6ECB7A12}"/>
              </a:ext>
            </a:extLst>
          </p:cNvPr>
          <p:cNvSpPr>
            <a:spLocks noGrp="1"/>
          </p:cNvSpPr>
          <p:nvPr>
            <p:ph type="body" sz="quarter" idx="11" hasCustomPrompt="1"/>
          </p:nvPr>
        </p:nvSpPr>
        <p:spPr>
          <a:xfrm>
            <a:off x="6196061" y="3181702"/>
            <a:ext cx="5739632" cy="430811"/>
          </a:xfrm>
        </p:spPr>
        <p:txBody>
          <a:bodyPr vert="horz" lIns="274320" tIns="0" rIns="274320" bIns="0" rtlCol="0" anchor="ctr">
            <a:normAutofit/>
          </a:bodyPr>
          <a:lstStyle>
            <a:lvl1pPr marL="0" indent="0">
              <a:buFont typeface="+mj-lt"/>
              <a:buNone/>
              <a:defRPr lang="en-US" b="0" i="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dirty="0"/>
              <a:t>Title Goes Here</a:t>
            </a:r>
          </a:p>
        </p:txBody>
      </p:sp>
      <p:sp>
        <p:nvSpPr>
          <p:cNvPr id="21" name="Picture Placeholder 2">
            <a:extLst>
              <a:ext uri="{FF2B5EF4-FFF2-40B4-BE49-F238E27FC236}">
                <a16:creationId xmlns:a16="http://schemas.microsoft.com/office/drawing/2014/main" id="{6B6A3FC0-6ABF-487E-A6E5-4DC735482992}"/>
              </a:ext>
            </a:extLst>
          </p:cNvPr>
          <p:cNvSpPr>
            <a:spLocks noGrp="1"/>
          </p:cNvSpPr>
          <p:nvPr>
            <p:ph type="pic" sz="quarter" idx="15"/>
          </p:nvPr>
        </p:nvSpPr>
        <p:spPr>
          <a:xfrm>
            <a:off x="0" y="1"/>
            <a:ext cx="12192000" cy="2057400"/>
          </a:xfrm>
          <a:solidFill>
            <a:schemeClr val="tx2">
              <a:lumMod val="20000"/>
              <a:lumOff val="80000"/>
            </a:schemeClr>
          </a:solidFill>
        </p:spPr>
        <p:txBody>
          <a:bodyPr/>
          <a:lstStyle>
            <a:lvl1pPr marL="12701" indent="0" algn="ctr">
              <a:buNone/>
              <a:defRPr/>
            </a:lvl1pPr>
          </a:lstStyle>
          <a:p>
            <a:r>
              <a:rPr lang="en-US" dirty="0"/>
              <a:t>Click icon to add picture</a:t>
            </a:r>
          </a:p>
        </p:txBody>
      </p:sp>
      <p:sp>
        <p:nvSpPr>
          <p:cNvPr id="12" name="Text Placeholder 3">
            <a:extLst>
              <a:ext uri="{FF2B5EF4-FFF2-40B4-BE49-F238E27FC236}">
                <a16:creationId xmlns:a16="http://schemas.microsoft.com/office/drawing/2014/main" id="{8E2B40E7-4B77-4068-B43A-91E439D59E64}"/>
              </a:ext>
            </a:extLst>
          </p:cNvPr>
          <p:cNvSpPr>
            <a:spLocks noGrp="1"/>
          </p:cNvSpPr>
          <p:nvPr>
            <p:ph type="body" sz="quarter" idx="18" hasCustomPrompt="1"/>
          </p:nvPr>
        </p:nvSpPr>
        <p:spPr>
          <a:xfrm>
            <a:off x="256307" y="3612513"/>
            <a:ext cx="5670360" cy="2712088"/>
          </a:xfrm>
        </p:spPr>
        <p:txBody>
          <a:bodyPr tIns="182880">
            <a:normAutofit/>
          </a:bodyPr>
          <a:lstStyle>
            <a:lvl1pPr marL="0" indent="0">
              <a:lnSpc>
                <a:spcPct val="100000"/>
              </a:lnSpc>
              <a:spcBef>
                <a:spcPts val="0"/>
              </a:spcBef>
              <a:spcAft>
                <a:spcPts val="0"/>
              </a:spcAft>
              <a:buFont typeface="+mj-lt"/>
              <a:buNone/>
              <a:defRPr sz="1600"/>
            </a:lvl1pPr>
          </a:lstStyle>
          <a:p>
            <a:pPr lvl="0"/>
            <a:r>
              <a:rPr lang="en-US" dirty="0"/>
              <a:t>This particular layout works great if you are comparing two things or only have two points to make. Use this as block text or create a bulleted list. </a:t>
            </a:r>
          </a:p>
        </p:txBody>
      </p:sp>
      <p:sp>
        <p:nvSpPr>
          <p:cNvPr id="13" name="Text Placeholder 3">
            <a:extLst>
              <a:ext uri="{FF2B5EF4-FFF2-40B4-BE49-F238E27FC236}">
                <a16:creationId xmlns:a16="http://schemas.microsoft.com/office/drawing/2014/main" id="{EA8B860E-FBE4-4DC7-A34E-4B1ED358F19A}"/>
              </a:ext>
            </a:extLst>
          </p:cNvPr>
          <p:cNvSpPr>
            <a:spLocks noGrp="1"/>
          </p:cNvSpPr>
          <p:nvPr>
            <p:ph type="body" sz="quarter" idx="19" hasCustomPrompt="1"/>
          </p:nvPr>
        </p:nvSpPr>
        <p:spPr>
          <a:xfrm>
            <a:off x="256307" y="3181702"/>
            <a:ext cx="5670360" cy="430811"/>
          </a:xfrm>
        </p:spPr>
        <p:txBody>
          <a:bodyPr vert="horz" lIns="274320" tIns="0" rIns="274320" bIns="0" rtlCol="0" anchor="ctr">
            <a:normAutofit/>
          </a:bodyPr>
          <a:lstStyle>
            <a:lvl1pPr marL="0" indent="0">
              <a:buFont typeface="+mj-lt"/>
              <a:buNone/>
              <a:defRPr lang="en-US" b="0" i="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dirty="0"/>
              <a:t>Title Goes Here</a:t>
            </a:r>
          </a:p>
        </p:txBody>
      </p:sp>
    </p:spTree>
    <p:custDataLst>
      <p:tags r:id="rId1"/>
    </p:custDataLst>
    <p:extLst>
      <p:ext uri="{BB962C8B-B14F-4D97-AF65-F5344CB8AC3E}">
        <p14:creationId xmlns:p14="http://schemas.microsoft.com/office/powerpoint/2010/main" val="39954735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Text Area - Op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37F05-4ACB-4FBF-A330-B8F1B6E942F0}"/>
              </a:ext>
            </a:extLst>
          </p:cNvPr>
          <p:cNvSpPr>
            <a:spLocks noGrp="1"/>
          </p:cNvSpPr>
          <p:nvPr>
            <p:ph type="title"/>
          </p:nvPr>
        </p:nvSpPr>
        <p:spPr>
          <a:xfrm>
            <a:off x="0" y="0"/>
            <a:ext cx="12192000" cy="1107440"/>
          </a:xfrm>
          <a:prstGeom prst="rect">
            <a:avLst/>
          </a:prstGeom>
        </p:spPr>
        <p:txBody>
          <a:bodyPr/>
          <a:lstStyle/>
          <a:p>
            <a:r>
              <a:rPr lang="en-US"/>
              <a:t>Click to edit Master title style</a:t>
            </a:r>
          </a:p>
        </p:txBody>
      </p:sp>
      <p:sp>
        <p:nvSpPr>
          <p:cNvPr id="19" name="Text Placeholder 3">
            <a:extLst>
              <a:ext uri="{FF2B5EF4-FFF2-40B4-BE49-F238E27FC236}">
                <a16:creationId xmlns:a16="http://schemas.microsoft.com/office/drawing/2014/main" id="{39F1E129-918B-4ECF-977F-27CBDC12273A}"/>
              </a:ext>
            </a:extLst>
          </p:cNvPr>
          <p:cNvSpPr>
            <a:spLocks noGrp="1"/>
          </p:cNvSpPr>
          <p:nvPr>
            <p:ph type="body" sz="quarter" idx="10" hasCustomPrompt="1"/>
          </p:nvPr>
        </p:nvSpPr>
        <p:spPr>
          <a:xfrm>
            <a:off x="433494" y="1606971"/>
            <a:ext cx="5310760" cy="1524000"/>
          </a:xfrm>
          <a:solidFill>
            <a:srgbClr val="007AC3"/>
          </a:solidFill>
          <a:ln>
            <a:noFill/>
          </a:ln>
        </p:spPr>
        <p:txBody>
          <a:bodyPr tIns="182880" anchor="ctr">
            <a:normAutofit/>
          </a:bodyPr>
          <a:lstStyle>
            <a:lvl1pPr marL="0" indent="0" algn="ctr">
              <a:lnSpc>
                <a:spcPct val="100000"/>
              </a:lnSpc>
              <a:spcBef>
                <a:spcPts val="0"/>
              </a:spcBef>
              <a:spcAft>
                <a:spcPts val="600"/>
              </a:spcAft>
              <a:buFont typeface="+mj-lt"/>
              <a:buNone/>
              <a:defRPr sz="1600">
                <a:solidFill>
                  <a:schemeClr val="bg1"/>
                </a:solidFill>
              </a:defRPr>
            </a:lvl1pPr>
          </a:lstStyle>
          <a:p>
            <a:pPr lvl="0"/>
            <a:r>
              <a:rPr lang="en-US" dirty="0"/>
              <a:t>This is the area to place your text content. It might describe the image below or vice versa.</a:t>
            </a:r>
          </a:p>
        </p:txBody>
      </p:sp>
      <p:sp>
        <p:nvSpPr>
          <p:cNvPr id="21" name="Picture Placeholder 2">
            <a:extLst>
              <a:ext uri="{FF2B5EF4-FFF2-40B4-BE49-F238E27FC236}">
                <a16:creationId xmlns:a16="http://schemas.microsoft.com/office/drawing/2014/main" id="{6B6A3FC0-6ABF-487E-A6E5-4DC735482992}"/>
              </a:ext>
            </a:extLst>
          </p:cNvPr>
          <p:cNvSpPr>
            <a:spLocks noGrp="1"/>
          </p:cNvSpPr>
          <p:nvPr>
            <p:ph type="pic" sz="quarter" idx="15"/>
          </p:nvPr>
        </p:nvSpPr>
        <p:spPr>
          <a:xfrm>
            <a:off x="433493" y="3130971"/>
            <a:ext cx="5310761" cy="2738200"/>
          </a:xfrm>
          <a:solidFill>
            <a:schemeClr val="tx2">
              <a:lumMod val="20000"/>
              <a:lumOff val="80000"/>
            </a:schemeClr>
          </a:solidFill>
        </p:spPr>
        <p:txBody>
          <a:bodyPr/>
          <a:lstStyle>
            <a:lvl1pPr marL="12701" indent="0" algn="ctr">
              <a:buNone/>
              <a:defRPr/>
            </a:lvl1pPr>
          </a:lstStyle>
          <a:p>
            <a:r>
              <a:rPr lang="en-US" dirty="0"/>
              <a:t>Click icon to add picture</a:t>
            </a:r>
          </a:p>
        </p:txBody>
      </p:sp>
      <p:sp>
        <p:nvSpPr>
          <p:cNvPr id="13" name="Picture Placeholder 2">
            <a:extLst>
              <a:ext uri="{FF2B5EF4-FFF2-40B4-BE49-F238E27FC236}">
                <a16:creationId xmlns:a16="http://schemas.microsoft.com/office/drawing/2014/main" id="{5A8D96A6-4868-4E74-A7BC-65B2426851C0}"/>
              </a:ext>
            </a:extLst>
          </p:cNvPr>
          <p:cNvSpPr>
            <a:spLocks noGrp="1"/>
          </p:cNvSpPr>
          <p:nvPr>
            <p:ph type="pic" sz="quarter" idx="16"/>
          </p:nvPr>
        </p:nvSpPr>
        <p:spPr>
          <a:xfrm>
            <a:off x="6331280" y="3130973"/>
            <a:ext cx="5310761" cy="2738200"/>
          </a:xfrm>
          <a:solidFill>
            <a:schemeClr val="tx2">
              <a:lumMod val="20000"/>
              <a:lumOff val="80000"/>
            </a:schemeClr>
          </a:solidFill>
        </p:spPr>
        <p:txBody>
          <a:bodyPr/>
          <a:lstStyle>
            <a:lvl1pPr marL="12701" indent="0" algn="ctr">
              <a:buNone/>
              <a:defRPr/>
            </a:lvl1pPr>
          </a:lstStyle>
          <a:p>
            <a:r>
              <a:rPr lang="en-US" dirty="0"/>
              <a:t>Click icon to add picture</a:t>
            </a:r>
          </a:p>
        </p:txBody>
      </p:sp>
      <p:sp>
        <p:nvSpPr>
          <p:cNvPr id="14" name="Text Placeholder 3">
            <a:extLst>
              <a:ext uri="{FF2B5EF4-FFF2-40B4-BE49-F238E27FC236}">
                <a16:creationId xmlns:a16="http://schemas.microsoft.com/office/drawing/2014/main" id="{AB3823B0-AD49-4878-A483-8FCD4F3DB30F}"/>
              </a:ext>
            </a:extLst>
          </p:cNvPr>
          <p:cNvSpPr>
            <a:spLocks noGrp="1"/>
          </p:cNvSpPr>
          <p:nvPr>
            <p:ph type="body" sz="quarter" idx="17" hasCustomPrompt="1"/>
          </p:nvPr>
        </p:nvSpPr>
        <p:spPr>
          <a:xfrm>
            <a:off x="6331280" y="1606971"/>
            <a:ext cx="5310760" cy="1524000"/>
          </a:xfrm>
          <a:solidFill>
            <a:srgbClr val="007AC3"/>
          </a:solidFill>
          <a:ln>
            <a:noFill/>
          </a:ln>
        </p:spPr>
        <p:txBody>
          <a:bodyPr tIns="182880" anchor="ctr">
            <a:normAutofit/>
          </a:bodyPr>
          <a:lstStyle>
            <a:lvl1pPr marL="0" indent="0" algn="ctr">
              <a:lnSpc>
                <a:spcPct val="100000"/>
              </a:lnSpc>
              <a:spcBef>
                <a:spcPts val="0"/>
              </a:spcBef>
              <a:spcAft>
                <a:spcPts val="600"/>
              </a:spcAft>
              <a:buFont typeface="+mj-lt"/>
              <a:buNone/>
              <a:defRPr sz="1600">
                <a:solidFill>
                  <a:schemeClr val="bg1"/>
                </a:solidFill>
              </a:defRPr>
            </a:lvl1pPr>
          </a:lstStyle>
          <a:p>
            <a:pPr lvl="0"/>
            <a:r>
              <a:rPr lang="en-US" dirty="0"/>
              <a:t>This is the area to place your text content. It might describe the image below or vice versa.</a:t>
            </a:r>
          </a:p>
        </p:txBody>
      </p:sp>
    </p:spTree>
    <p:custDataLst>
      <p:tags r:id="rId1"/>
    </p:custDataLst>
    <p:extLst>
      <p:ext uri="{BB962C8B-B14F-4D97-AF65-F5344CB8AC3E}">
        <p14:creationId xmlns:p14="http://schemas.microsoft.com/office/powerpoint/2010/main" val="33844898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 Call Out - Opt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37F05-4ACB-4FBF-A330-B8F1B6E942F0}"/>
              </a:ext>
            </a:extLst>
          </p:cNvPr>
          <p:cNvSpPr>
            <a:spLocks noGrp="1"/>
          </p:cNvSpPr>
          <p:nvPr>
            <p:ph type="title"/>
          </p:nvPr>
        </p:nvSpPr>
        <p:spPr>
          <a:xfrm>
            <a:off x="0" y="0"/>
            <a:ext cx="12192000" cy="1107440"/>
          </a:xfrm>
          <a:prstGeom prst="rect">
            <a:avLst/>
          </a:prstGeom>
        </p:spPr>
        <p:txBody>
          <a:bodyPr/>
          <a:lstStyle/>
          <a:p>
            <a:r>
              <a:rPr lang="en-US" dirty="0"/>
              <a:t>Click to edit Master title style</a:t>
            </a:r>
          </a:p>
        </p:txBody>
      </p:sp>
      <p:sp>
        <p:nvSpPr>
          <p:cNvPr id="9" name="Picture Placeholder 2">
            <a:extLst>
              <a:ext uri="{FF2B5EF4-FFF2-40B4-BE49-F238E27FC236}">
                <a16:creationId xmlns:a16="http://schemas.microsoft.com/office/drawing/2014/main" id="{D33C9D81-F47C-A1AB-14BC-E5AD4BEF1976}"/>
              </a:ext>
            </a:extLst>
          </p:cNvPr>
          <p:cNvSpPr>
            <a:spLocks noGrp="1"/>
          </p:cNvSpPr>
          <p:nvPr>
            <p:ph type="pic" sz="quarter" idx="15"/>
          </p:nvPr>
        </p:nvSpPr>
        <p:spPr>
          <a:xfrm>
            <a:off x="1255059" y="1336730"/>
            <a:ext cx="2293471" cy="2269631"/>
          </a:xfrm>
          <a:prstGeom prst="ellipse">
            <a:avLst/>
          </a:prstGeom>
          <a:solidFill>
            <a:schemeClr val="tx2">
              <a:lumMod val="20000"/>
              <a:lumOff val="80000"/>
            </a:schemeClr>
          </a:solidFill>
          <a:ln w="76200">
            <a:gradFill>
              <a:gsLst>
                <a:gs pos="0">
                  <a:srgbClr val="03A0DC"/>
                </a:gs>
                <a:gs pos="20000">
                  <a:srgbClr val="03A0DC"/>
                </a:gs>
                <a:gs pos="60000">
                  <a:srgbClr val="007AC3"/>
                </a:gs>
                <a:gs pos="100000">
                  <a:schemeClr val="accent2">
                    <a:lumMod val="75000"/>
                  </a:schemeClr>
                </a:gs>
              </a:gsLst>
              <a:lin ang="5400000" scaled="1"/>
            </a:gradFill>
          </a:ln>
        </p:spPr>
        <p:txBody>
          <a:bodyPr>
            <a:noAutofit/>
          </a:bodyPr>
          <a:lstStyle>
            <a:lvl1pPr marL="12701" indent="0" algn="ctr">
              <a:buNone/>
              <a:defRPr sz="889"/>
            </a:lvl1pPr>
          </a:lstStyle>
          <a:p>
            <a:r>
              <a:rPr lang="en-US" dirty="0"/>
              <a:t>Click icon to add picture</a:t>
            </a:r>
          </a:p>
        </p:txBody>
      </p:sp>
      <p:sp>
        <p:nvSpPr>
          <p:cNvPr id="11" name="Picture Placeholder 2">
            <a:extLst>
              <a:ext uri="{FF2B5EF4-FFF2-40B4-BE49-F238E27FC236}">
                <a16:creationId xmlns:a16="http://schemas.microsoft.com/office/drawing/2014/main" id="{FFFF58A1-3102-6E09-6275-D718B1237682}"/>
              </a:ext>
            </a:extLst>
          </p:cNvPr>
          <p:cNvSpPr>
            <a:spLocks noGrp="1"/>
          </p:cNvSpPr>
          <p:nvPr>
            <p:ph type="pic" sz="quarter" idx="25"/>
          </p:nvPr>
        </p:nvSpPr>
        <p:spPr>
          <a:xfrm>
            <a:off x="4949265" y="1336728"/>
            <a:ext cx="2293471" cy="2269631"/>
          </a:xfrm>
          <a:prstGeom prst="ellipse">
            <a:avLst/>
          </a:prstGeom>
          <a:solidFill>
            <a:schemeClr val="tx2">
              <a:lumMod val="20000"/>
              <a:lumOff val="80000"/>
            </a:schemeClr>
          </a:solidFill>
          <a:ln w="76200">
            <a:gradFill>
              <a:gsLst>
                <a:gs pos="0">
                  <a:srgbClr val="03A0DC"/>
                </a:gs>
                <a:gs pos="20000">
                  <a:srgbClr val="03A0DC"/>
                </a:gs>
                <a:gs pos="60000">
                  <a:srgbClr val="007AC3"/>
                </a:gs>
                <a:gs pos="100000">
                  <a:schemeClr val="accent2">
                    <a:lumMod val="75000"/>
                  </a:schemeClr>
                </a:gs>
              </a:gsLst>
              <a:lin ang="5400000" scaled="1"/>
            </a:gradFill>
          </a:ln>
        </p:spPr>
        <p:txBody>
          <a:bodyPr>
            <a:noAutofit/>
          </a:bodyPr>
          <a:lstStyle>
            <a:lvl1pPr marL="12701" indent="0" algn="ctr">
              <a:buNone/>
              <a:defRPr sz="889"/>
            </a:lvl1pPr>
          </a:lstStyle>
          <a:p>
            <a:r>
              <a:rPr lang="en-US" dirty="0"/>
              <a:t>Click icon to add picture</a:t>
            </a:r>
          </a:p>
        </p:txBody>
      </p:sp>
      <p:sp>
        <p:nvSpPr>
          <p:cNvPr id="13" name="Picture Placeholder 2">
            <a:extLst>
              <a:ext uri="{FF2B5EF4-FFF2-40B4-BE49-F238E27FC236}">
                <a16:creationId xmlns:a16="http://schemas.microsoft.com/office/drawing/2014/main" id="{2723B9FC-B9A6-5092-BBA4-81D89F3197BA}"/>
              </a:ext>
            </a:extLst>
          </p:cNvPr>
          <p:cNvSpPr>
            <a:spLocks noGrp="1"/>
          </p:cNvSpPr>
          <p:nvPr>
            <p:ph type="pic" sz="quarter" idx="26"/>
          </p:nvPr>
        </p:nvSpPr>
        <p:spPr>
          <a:xfrm>
            <a:off x="8721165" y="1336728"/>
            <a:ext cx="2293471" cy="2269631"/>
          </a:xfrm>
          <a:prstGeom prst="ellipse">
            <a:avLst/>
          </a:prstGeom>
          <a:solidFill>
            <a:schemeClr val="tx2">
              <a:lumMod val="20000"/>
              <a:lumOff val="80000"/>
            </a:schemeClr>
          </a:solidFill>
          <a:ln w="76200">
            <a:gradFill>
              <a:gsLst>
                <a:gs pos="0">
                  <a:srgbClr val="03A0DC"/>
                </a:gs>
                <a:gs pos="20000">
                  <a:srgbClr val="03A0DC"/>
                </a:gs>
                <a:gs pos="60000">
                  <a:srgbClr val="007AC3"/>
                </a:gs>
                <a:gs pos="100000">
                  <a:schemeClr val="accent2">
                    <a:lumMod val="75000"/>
                  </a:schemeClr>
                </a:gs>
              </a:gsLst>
              <a:lin ang="5400000" scaled="1"/>
            </a:gradFill>
          </a:ln>
        </p:spPr>
        <p:txBody>
          <a:bodyPr>
            <a:noAutofit/>
          </a:bodyPr>
          <a:lstStyle>
            <a:lvl1pPr marL="12701" indent="0" algn="ctr">
              <a:buNone/>
              <a:defRPr sz="889"/>
            </a:lvl1pPr>
          </a:lstStyle>
          <a:p>
            <a:r>
              <a:rPr lang="en-US" dirty="0"/>
              <a:t>Click icon to add picture</a:t>
            </a:r>
          </a:p>
        </p:txBody>
      </p:sp>
      <p:sp>
        <p:nvSpPr>
          <p:cNvPr id="14" name="Text Placeholder 3">
            <a:extLst>
              <a:ext uri="{FF2B5EF4-FFF2-40B4-BE49-F238E27FC236}">
                <a16:creationId xmlns:a16="http://schemas.microsoft.com/office/drawing/2014/main" id="{05A9C36F-4051-E9CC-EC06-6CE684EF45DE}"/>
              </a:ext>
            </a:extLst>
          </p:cNvPr>
          <p:cNvSpPr>
            <a:spLocks noGrp="1"/>
          </p:cNvSpPr>
          <p:nvPr>
            <p:ph type="body" sz="quarter" idx="10" hasCustomPrompt="1"/>
          </p:nvPr>
        </p:nvSpPr>
        <p:spPr>
          <a:xfrm>
            <a:off x="603813" y="4060497"/>
            <a:ext cx="3429000" cy="1942367"/>
          </a:xfrm>
        </p:spPr>
        <p:txBody>
          <a:bodyPr tIns="182880">
            <a:normAutofit/>
          </a:bodyPr>
          <a:lstStyle>
            <a:lvl1pPr marL="0" indent="0" algn="ctr">
              <a:lnSpc>
                <a:spcPct val="100000"/>
              </a:lnSpc>
              <a:spcBef>
                <a:spcPts val="0"/>
              </a:spcBef>
              <a:spcAft>
                <a:spcPts val="600"/>
              </a:spcAft>
              <a:buFont typeface="+mj-lt"/>
              <a:buNone/>
              <a:defRPr sz="1600"/>
            </a:lvl1pPr>
          </a:lstStyle>
          <a:p>
            <a:pPr lvl="0"/>
            <a:r>
              <a:rPr lang="en-US" dirty="0"/>
              <a:t>The three column layout is not only a visually pleasing layout, it’s also super flexible. You can vary the type of content in each column.</a:t>
            </a:r>
          </a:p>
        </p:txBody>
      </p:sp>
      <p:sp>
        <p:nvSpPr>
          <p:cNvPr id="15" name="Text Placeholder 3">
            <a:extLst>
              <a:ext uri="{FF2B5EF4-FFF2-40B4-BE49-F238E27FC236}">
                <a16:creationId xmlns:a16="http://schemas.microsoft.com/office/drawing/2014/main" id="{E159CFA1-838A-A836-8D4A-807DE5967B31}"/>
              </a:ext>
            </a:extLst>
          </p:cNvPr>
          <p:cNvSpPr>
            <a:spLocks noGrp="1"/>
          </p:cNvSpPr>
          <p:nvPr>
            <p:ph type="body" sz="quarter" idx="11" hasCustomPrompt="1"/>
          </p:nvPr>
        </p:nvSpPr>
        <p:spPr>
          <a:xfrm>
            <a:off x="609600" y="3733036"/>
            <a:ext cx="3429000" cy="305043"/>
          </a:xfrm>
        </p:spPr>
        <p:txBody>
          <a:bodyPr vert="horz" lIns="274320" tIns="0" rIns="274320" bIns="0" rtlCol="0" anchor="ctr">
            <a:normAutofit/>
          </a:bodyPr>
          <a:lstStyle>
            <a:lvl1pPr marL="0" indent="0" algn="ctr">
              <a:buFont typeface="+mj-lt"/>
              <a:buNone/>
              <a:defRPr lang="en-US" b="0" i="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dirty="0"/>
              <a:t>Title Goes Here</a:t>
            </a:r>
          </a:p>
        </p:txBody>
      </p:sp>
      <p:sp>
        <p:nvSpPr>
          <p:cNvPr id="16" name="Text Placeholder 3">
            <a:extLst>
              <a:ext uri="{FF2B5EF4-FFF2-40B4-BE49-F238E27FC236}">
                <a16:creationId xmlns:a16="http://schemas.microsoft.com/office/drawing/2014/main" id="{4EED09A6-A800-74BA-57A7-D13F06CCF52B}"/>
              </a:ext>
            </a:extLst>
          </p:cNvPr>
          <p:cNvSpPr>
            <a:spLocks noGrp="1"/>
          </p:cNvSpPr>
          <p:nvPr>
            <p:ph type="body" sz="quarter" idx="16" hasCustomPrompt="1"/>
          </p:nvPr>
        </p:nvSpPr>
        <p:spPr>
          <a:xfrm>
            <a:off x="4375713" y="4060495"/>
            <a:ext cx="3429000" cy="1942367"/>
          </a:xfrm>
        </p:spPr>
        <p:txBody>
          <a:bodyPr tIns="182880">
            <a:normAutofit/>
          </a:bodyPr>
          <a:lstStyle>
            <a:lvl1pPr marL="0" indent="0" algn="ctr">
              <a:lnSpc>
                <a:spcPct val="100000"/>
              </a:lnSpc>
              <a:spcBef>
                <a:spcPts val="0"/>
              </a:spcBef>
              <a:spcAft>
                <a:spcPts val="600"/>
              </a:spcAft>
              <a:buFont typeface="+mj-lt"/>
              <a:buNone/>
              <a:defRPr sz="1600"/>
            </a:lvl1pPr>
          </a:lstStyle>
          <a:p>
            <a:pPr lvl="0"/>
            <a:r>
              <a:rPr lang="en-US" dirty="0"/>
              <a:t>The beauty of using the three column layout is that it helps the brain quickly organize the information on the slide. </a:t>
            </a:r>
          </a:p>
        </p:txBody>
      </p:sp>
      <p:sp>
        <p:nvSpPr>
          <p:cNvPr id="17" name="Text Placeholder 3">
            <a:extLst>
              <a:ext uri="{FF2B5EF4-FFF2-40B4-BE49-F238E27FC236}">
                <a16:creationId xmlns:a16="http://schemas.microsoft.com/office/drawing/2014/main" id="{8892790B-8A88-92D8-C67E-C952B2B4A223}"/>
              </a:ext>
            </a:extLst>
          </p:cNvPr>
          <p:cNvSpPr>
            <a:spLocks noGrp="1"/>
          </p:cNvSpPr>
          <p:nvPr>
            <p:ph type="body" sz="quarter" idx="17" hasCustomPrompt="1"/>
          </p:nvPr>
        </p:nvSpPr>
        <p:spPr>
          <a:xfrm>
            <a:off x="4381500" y="3733036"/>
            <a:ext cx="3429000" cy="305043"/>
          </a:xfrm>
        </p:spPr>
        <p:txBody>
          <a:bodyPr vert="horz" lIns="274320" tIns="0" rIns="274320" bIns="0" rtlCol="0" anchor="ctr">
            <a:normAutofit/>
          </a:bodyPr>
          <a:lstStyle>
            <a:lvl1pPr marL="0" indent="0" algn="ctr">
              <a:buFont typeface="+mj-lt"/>
              <a:buNone/>
              <a:defRPr lang="en-US" b="0" i="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a:t>Title Goes Here</a:t>
            </a:r>
          </a:p>
        </p:txBody>
      </p:sp>
      <p:sp>
        <p:nvSpPr>
          <p:cNvPr id="18" name="Text Placeholder 3">
            <a:extLst>
              <a:ext uri="{FF2B5EF4-FFF2-40B4-BE49-F238E27FC236}">
                <a16:creationId xmlns:a16="http://schemas.microsoft.com/office/drawing/2014/main" id="{70B152ED-24B0-255F-4F38-569F96579EBD}"/>
              </a:ext>
            </a:extLst>
          </p:cNvPr>
          <p:cNvSpPr>
            <a:spLocks noGrp="1"/>
          </p:cNvSpPr>
          <p:nvPr>
            <p:ph type="body" sz="quarter" idx="18" hasCustomPrompt="1"/>
          </p:nvPr>
        </p:nvSpPr>
        <p:spPr>
          <a:xfrm>
            <a:off x="8153400" y="4060497"/>
            <a:ext cx="3429000" cy="1942367"/>
          </a:xfrm>
        </p:spPr>
        <p:txBody>
          <a:bodyPr tIns="182880">
            <a:normAutofit/>
          </a:bodyPr>
          <a:lstStyle>
            <a:lvl1pPr marL="0" indent="0" algn="ctr">
              <a:lnSpc>
                <a:spcPct val="100000"/>
              </a:lnSpc>
              <a:spcBef>
                <a:spcPts val="0"/>
              </a:spcBef>
              <a:spcAft>
                <a:spcPts val="600"/>
              </a:spcAft>
              <a:buFont typeface="+mj-lt"/>
              <a:buNone/>
              <a:defRPr sz="1600"/>
            </a:lvl1pPr>
          </a:lstStyle>
          <a:p>
            <a:pPr lvl="0"/>
            <a:r>
              <a:rPr lang="en-US" dirty="0"/>
              <a:t>But don’t limit yourself to this particular look.  Each column could consist of a simple combination of image and text or several stacked images. </a:t>
            </a:r>
          </a:p>
        </p:txBody>
      </p:sp>
      <p:sp>
        <p:nvSpPr>
          <p:cNvPr id="20" name="Text Placeholder 3">
            <a:extLst>
              <a:ext uri="{FF2B5EF4-FFF2-40B4-BE49-F238E27FC236}">
                <a16:creationId xmlns:a16="http://schemas.microsoft.com/office/drawing/2014/main" id="{7F70C9E1-3200-B34F-0851-A0EB98D27EBF}"/>
              </a:ext>
            </a:extLst>
          </p:cNvPr>
          <p:cNvSpPr>
            <a:spLocks noGrp="1"/>
          </p:cNvSpPr>
          <p:nvPr>
            <p:ph type="body" sz="quarter" idx="19" hasCustomPrompt="1"/>
          </p:nvPr>
        </p:nvSpPr>
        <p:spPr>
          <a:xfrm>
            <a:off x="8153400" y="3733036"/>
            <a:ext cx="3429000" cy="305043"/>
          </a:xfrm>
        </p:spPr>
        <p:txBody>
          <a:bodyPr vert="horz" lIns="274320" tIns="0" rIns="274320" bIns="0" rtlCol="0" anchor="ctr">
            <a:normAutofit/>
          </a:bodyPr>
          <a:lstStyle>
            <a:lvl1pPr marL="0" indent="0" algn="ctr">
              <a:buFont typeface="+mj-lt"/>
              <a:buNone/>
              <a:defRPr lang="en-US" b="0" i="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a:t>Title Goes Here</a:t>
            </a:r>
          </a:p>
        </p:txBody>
      </p:sp>
    </p:spTree>
    <p:custDataLst>
      <p:tags r:id="rId1"/>
    </p:custDataLst>
    <p:extLst>
      <p:ext uri="{BB962C8B-B14F-4D97-AF65-F5344CB8AC3E}">
        <p14:creationId xmlns:p14="http://schemas.microsoft.com/office/powerpoint/2010/main" val="32326256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Call Out - Option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37F05-4ACB-4FBF-A330-B8F1B6E942F0}"/>
              </a:ext>
            </a:extLst>
          </p:cNvPr>
          <p:cNvSpPr>
            <a:spLocks noGrp="1"/>
          </p:cNvSpPr>
          <p:nvPr>
            <p:ph type="title"/>
          </p:nvPr>
        </p:nvSpPr>
        <p:spPr>
          <a:xfrm>
            <a:off x="0" y="0"/>
            <a:ext cx="12192000" cy="1107440"/>
          </a:xfrm>
          <a:prstGeom prst="rect">
            <a:avLst/>
          </a:prstGeom>
        </p:spPr>
        <p:txBody>
          <a:bodyPr/>
          <a:lstStyle>
            <a:lvl1pPr>
              <a:defRPr/>
            </a:lvl1pPr>
          </a:lstStyle>
          <a:p>
            <a:r>
              <a:rPr lang="en-US"/>
              <a:t>Click to edit Master title style</a:t>
            </a:r>
          </a:p>
        </p:txBody>
      </p:sp>
      <p:sp>
        <p:nvSpPr>
          <p:cNvPr id="19" name="Text Placeholder 3">
            <a:extLst>
              <a:ext uri="{FF2B5EF4-FFF2-40B4-BE49-F238E27FC236}">
                <a16:creationId xmlns:a16="http://schemas.microsoft.com/office/drawing/2014/main" id="{39F1E129-918B-4ECF-977F-27CBDC12273A}"/>
              </a:ext>
            </a:extLst>
          </p:cNvPr>
          <p:cNvSpPr>
            <a:spLocks noGrp="1"/>
          </p:cNvSpPr>
          <p:nvPr>
            <p:ph type="body" sz="quarter" idx="10" hasCustomPrompt="1"/>
          </p:nvPr>
        </p:nvSpPr>
        <p:spPr>
          <a:xfrm>
            <a:off x="603813" y="3429000"/>
            <a:ext cx="3429000" cy="2743200"/>
          </a:xfrm>
        </p:spPr>
        <p:txBody>
          <a:bodyPr tIns="182880">
            <a:normAutofit/>
          </a:bodyPr>
          <a:lstStyle>
            <a:lvl1pPr marL="0" indent="0" algn="ctr">
              <a:lnSpc>
                <a:spcPct val="100000"/>
              </a:lnSpc>
              <a:spcBef>
                <a:spcPts val="0"/>
              </a:spcBef>
              <a:spcAft>
                <a:spcPts val="600"/>
              </a:spcAft>
              <a:buFont typeface="+mj-lt"/>
              <a:buNone/>
              <a:defRPr sz="1600"/>
            </a:lvl1pPr>
          </a:lstStyle>
          <a:p>
            <a:pPr lvl="0"/>
            <a:r>
              <a:rPr lang="en-US" dirty="0"/>
              <a:t>The three column layout is not only a visually pleasing layout, it’s also super flexible. You can vary the type of content in each column.</a:t>
            </a:r>
          </a:p>
        </p:txBody>
      </p:sp>
      <p:sp>
        <p:nvSpPr>
          <p:cNvPr id="20" name="Text Placeholder 3">
            <a:extLst>
              <a:ext uri="{FF2B5EF4-FFF2-40B4-BE49-F238E27FC236}">
                <a16:creationId xmlns:a16="http://schemas.microsoft.com/office/drawing/2014/main" id="{A82B85D0-F597-4BE4-A325-A6DF6ECB7A12}"/>
              </a:ext>
            </a:extLst>
          </p:cNvPr>
          <p:cNvSpPr>
            <a:spLocks noGrp="1"/>
          </p:cNvSpPr>
          <p:nvPr>
            <p:ph type="body" sz="quarter" idx="11" hasCustomPrompt="1"/>
          </p:nvPr>
        </p:nvSpPr>
        <p:spPr>
          <a:xfrm>
            <a:off x="609600" y="2991505"/>
            <a:ext cx="3429000" cy="430811"/>
          </a:xfrm>
        </p:spPr>
        <p:txBody>
          <a:bodyPr vert="horz" lIns="274320" tIns="0" rIns="274320" bIns="0" rtlCol="0" anchor="ctr">
            <a:normAutofit/>
          </a:bodyPr>
          <a:lstStyle>
            <a:lvl1pPr marL="0" indent="0" algn="ctr">
              <a:buFont typeface="+mj-lt"/>
              <a:buNone/>
              <a:defRPr lang="en-US" b="0" i="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dirty="0"/>
              <a:t>Title Goes Here</a:t>
            </a:r>
          </a:p>
        </p:txBody>
      </p:sp>
      <p:sp>
        <p:nvSpPr>
          <p:cNvPr id="10" name="Text Placeholder 3">
            <a:extLst>
              <a:ext uri="{FF2B5EF4-FFF2-40B4-BE49-F238E27FC236}">
                <a16:creationId xmlns:a16="http://schemas.microsoft.com/office/drawing/2014/main" id="{B29F74D1-3DF0-46BA-99D9-840D25A68B83}"/>
              </a:ext>
            </a:extLst>
          </p:cNvPr>
          <p:cNvSpPr>
            <a:spLocks noGrp="1"/>
          </p:cNvSpPr>
          <p:nvPr>
            <p:ph type="body" sz="quarter" idx="16" hasCustomPrompt="1"/>
          </p:nvPr>
        </p:nvSpPr>
        <p:spPr>
          <a:xfrm>
            <a:off x="4375713" y="3428999"/>
            <a:ext cx="3429000" cy="2743200"/>
          </a:xfrm>
        </p:spPr>
        <p:txBody>
          <a:bodyPr tIns="182880">
            <a:normAutofit/>
          </a:bodyPr>
          <a:lstStyle>
            <a:lvl1pPr marL="0" indent="0" algn="ctr">
              <a:lnSpc>
                <a:spcPct val="100000"/>
              </a:lnSpc>
              <a:spcBef>
                <a:spcPts val="0"/>
              </a:spcBef>
              <a:spcAft>
                <a:spcPts val="600"/>
              </a:spcAft>
              <a:buFont typeface="+mj-lt"/>
              <a:buNone/>
              <a:defRPr sz="1600"/>
            </a:lvl1pPr>
          </a:lstStyle>
          <a:p>
            <a:pPr lvl="0"/>
            <a:r>
              <a:rPr lang="en-US" dirty="0"/>
              <a:t>The beauty of using the three column layout is that it helps the brain quickly organize the information on the slide. </a:t>
            </a:r>
          </a:p>
        </p:txBody>
      </p:sp>
      <p:sp>
        <p:nvSpPr>
          <p:cNvPr id="11" name="Text Placeholder 3">
            <a:extLst>
              <a:ext uri="{FF2B5EF4-FFF2-40B4-BE49-F238E27FC236}">
                <a16:creationId xmlns:a16="http://schemas.microsoft.com/office/drawing/2014/main" id="{B211B096-207D-49B2-8820-9A96C2D51959}"/>
              </a:ext>
            </a:extLst>
          </p:cNvPr>
          <p:cNvSpPr>
            <a:spLocks noGrp="1"/>
          </p:cNvSpPr>
          <p:nvPr>
            <p:ph type="body" sz="quarter" idx="17" hasCustomPrompt="1"/>
          </p:nvPr>
        </p:nvSpPr>
        <p:spPr>
          <a:xfrm>
            <a:off x="4381500" y="2991505"/>
            <a:ext cx="3429000" cy="430811"/>
          </a:xfrm>
        </p:spPr>
        <p:txBody>
          <a:bodyPr vert="horz" lIns="274320" tIns="0" rIns="274320" bIns="0" rtlCol="0" anchor="ctr">
            <a:normAutofit/>
          </a:bodyPr>
          <a:lstStyle>
            <a:lvl1pPr marL="0" indent="0" algn="ctr">
              <a:buFont typeface="+mj-lt"/>
              <a:buNone/>
              <a:defRPr lang="en-US" b="0" i="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a:t>Title Goes Here</a:t>
            </a:r>
          </a:p>
        </p:txBody>
      </p:sp>
      <p:sp>
        <p:nvSpPr>
          <p:cNvPr id="12" name="Text Placeholder 3">
            <a:extLst>
              <a:ext uri="{FF2B5EF4-FFF2-40B4-BE49-F238E27FC236}">
                <a16:creationId xmlns:a16="http://schemas.microsoft.com/office/drawing/2014/main" id="{8E2B40E7-4B77-4068-B43A-91E439D59E64}"/>
              </a:ext>
            </a:extLst>
          </p:cNvPr>
          <p:cNvSpPr>
            <a:spLocks noGrp="1"/>
          </p:cNvSpPr>
          <p:nvPr>
            <p:ph type="body" sz="quarter" idx="18" hasCustomPrompt="1"/>
          </p:nvPr>
        </p:nvSpPr>
        <p:spPr>
          <a:xfrm>
            <a:off x="8153400" y="3429000"/>
            <a:ext cx="3429000" cy="2743200"/>
          </a:xfrm>
        </p:spPr>
        <p:txBody>
          <a:bodyPr tIns="182880">
            <a:normAutofit/>
          </a:bodyPr>
          <a:lstStyle>
            <a:lvl1pPr marL="0" indent="0" algn="ctr">
              <a:lnSpc>
                <a:spcPct val="100000"/>
              </a:lnSpc>
              <a:spcBef>
                <a:spcPts val="0"/>
              </a:spcBef>
              <a:spcAft>
                <a:spcPts val="600"/>
              </a:spcAft>
              <a:buFont typeface="+mj-lt"/>
              <a:buNone/>
              <a:defRPr sz="1600"/>
            </a:lvl1pPr>
          </a:lstStyle>
          <a:p>
            <a:pPr lvl="0"/>
            <a:r>
              <a:rPr lang="en-US" dirty="0"/>
              <a:t>But don’t limit yourself to this particular look.  Each column could consist of a simple combination of image and text or several stacked images. </a:t>
            </a:r>
          </a:p>
        </p:txBody>
      </p:sp>
      <p:sp>
        <p:nvSpPr>
          <p:cNvPr id="13" name="Text Placeholder 3">
            <a:extLst>
              <a:ext uri="{FF2B5EF4-FFF2-40B4-BE49-F238E27FC236}">
                <a16:creationId xmlns:a16="http://schemas.microsoft.com/office/drawing/2014/main" id="{EA8B860E-FBE4-4DC7-A34E-4B1ED358F19A}"/>
              </a:ext>
            </a:extLst>
          </p:cNvPr>
          <p:cNvSpPr>
            <a:spLocks noGrp="1"/>
          </p:cNvSpPr>
          <p:nvPr>
            <p:ph type="body" sz="quarter" idx="19" hasCustomPrompt="1"/>
          </p:nvPr>
        </p:nvSpPr>
        <p:spPr>
          <a:xfrm>
            <a:off x="8153400" y="2991505"/>
            <a:ext cx="3429000" cy="430811"/>
          </a:xfrm>
        </p:spPr>
        <p:txBody>
          <a:bodyPr vert="horz" lIns="274320" tIns="0" rIns="274320" bIns="0" rtlCol="0" anchor="ctr">
            <a:normAutofit/>
          </a:bodyPr>
          <a:lstStyle>
            <a:lvl1pPr marL="0" indent="0" algn="ctr">
              <a:buFont typeface="+mj-lt"/>
              <a:buNone/>
              <a:defRPr lang="en-US" b="0" i="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a:t>Title Goes Here</a:t>
            </a:r>
          </a:p>
        </p:txBody>
      </p:sp>
      <p:sp>
        <p:nvSpPr>
          <p:cNvPr id="14" name="Text Placeholder 3">
            <a:extLst>
              <a:ext uri="{FF2B5EF4-FFF2-40B4-BE49-F238E27FC236}">
                <a16:creationId xmlns:a16="http://schemas.microsoft.com/office/drawing/2014/main" id="{9230236C-8368-40AE-BF2C-20417EB6C857}"/>
              </a:ext>
            </a:extLst>
          </p:cNvPr>
          <p:cNvSpPr>
            <a:spLocks noGrp="1"/>
          </p:cNvSpPr>
          <p:nvPr>
            <p:ph type="body" sz="quarter" idx="20" hasCustomPrompt="1"/>
          </p:nvPr>
        </p:nvSpPr>
        <p:spPr>
          <a:xfrm>
            <a:off x="9182100" y="1363671"/>
            <a:ext cx="1371600" cy="1371600"/>
          </a:xfrm>
          <a:prstGeom prst="ellipse">
            <a:avLst/>
          </a:prstGeom>
          <a:solidFill>
            <a:srgbClr val="6FC055"/>
          </a:solidFill>
        </p:spPr>
        <p:txBody>
          <a:bodyPr lIns="0" tIns="0" rIns="0" bIns="0" anchor="ctr">
            <a:noAutofit/>
          </a:bodyPr>
          <a:lstStyle>
            <a:lvl1pPr marL="12701" indent="0" algn="ctr">
              <a:lnSpc>
                <a:spcPct val="100000"/>
              </a:lnSpc>
              <a:spcBef>
                <a:spcPts val="0"/>
              </a:spcBef>
              <a:buNone/>
              <a:defRPr sz="2000" baseline="0">
                <a:solidFill>
                  <a:schemeClr val="bg1"/>
                </a:solidFill>
                <a:latin typeface="Oswald" pitchFamily="2" charset="0"/>
              </a:defRPr>
            </a:lvl1pPr>
            <a:lvl2pPr>
              <a:defRPr>
                <a:solidFill>
                  <a:schemeClr val="bg1"/>
                </a:solidFill>
                <a:latin typeface="Oswald" pitchFamily="2" charset="0"/>
              </a:defRPr>
            </a:lvl2pPr>
            <a:lvl3pPr>
              <a:defRPr>
                <a:solidFill>
                  <a:schemeClr val="bg1"/>
                </a:solidFill>
                <a:latin typeface="Oswald" pitchFamily="2" charset="0"/>
              </a:defRPr>
            </a:lvl3pPr>
            <a:lvl4pPr>
              <a:defRPr>
                <a:solidFill>
                  <a:schemeClr val="bg1"/>
                </a:solidFill>
                <a:latin typeface="Oswald" pitchFamily="2" charset="0"/>
              </a:defRPr>
            </a:lvl4pPr>
            <a:lvl5pPr>
              <a:defRPr>
                <a:solidFill>
                  <a:schemeClr val="bg1"/>
                </a:solidFill>
                <a:latin typeface="Oswald" pitchFamily="2" charset="0"/>
              </a:defRPr>
            </a:lvl5pPr>
          </a:lstStyle>
          <a:p>
            <a:pPr lvl="0"/>
            <a:r>
              <a:rPr lang="en-US" dirty="0"/>
              <a:t> </a:t>
            </a:r>
          </a:p>
        </p:txBody>
      </p:sp>
      <p:sp>
        <p:nvSpPr>
          <p:cNvPr id="16" name="Text Placeholder 3">
            <a:extLst>
              <a:ext uri="{FF2B5EF4-FFF2-40B4-BE49-F238E27FC236}">
                <a16:creationId xmlns:a16="http://schemas.microsoft.com/office/drawing/2014/main" id="{FED87A12-B489-466B-B3DC-2C6E06E3E46A}"/>
              </a:ext>
            </a:extLst>
          </p:cNvPr>
          <p:cNvSpPr>
            <a:spLocks noGrp="1"/>
          </p:cNvSpPr>
          <p:nvPr>
            <p:ph type="body" sz="quarter" idx="21" hasCustomPrompt="1"/>
          </p:nvPr>
        </p:nvSpPr>
        <p:spPr>
          <a:xfrm>
            <a:off x="5404413" y="1363671"/>
            <a:ext cx="1371600" cy="1371600"/>
          </a:xfrm>
          <a:prstGeom prst="ellipse">
            <a:avLst/>
          </a:prstGeom>
          <a:solidFill>
            <a:srgbClr val="02A0DC"/>
          </a:solidFill>
        </p:spPr>
        <p:txBody>
          <a:bodyPr lIns="0" tIns="0" rIns="0" bIns="0" anchor="ctr">
            <a:noAutofit/>
          </a:bodyPr>
          <a:lstStyle>
            <a:lvl1pPr marL="12701" indent="0" algn="ctr">
              <a:lnSpc>
                <a:spcPct val="100000"/>
              </a:lnSpc>
              <a:spcBef>
                <a:spcPts val="0"/>
              </a:spcBef>
              <a:buNone/>
              <a:defRPr sz="2000" baseline="0">
                <a:solidFill>
                  <a:schemeClr val="bg1"/>
                </a:solidFill>
                <a:latin typeface="Oswald" pitchFamily="2" charset="0"/>
              </a:defRPr>
            </a:lvl1pPr>
            <a:lvl2pPr>
              <a:defRPr>
                <a:solidFill>
                  <a:schemeClr val="bg1"/>
                </a:solidFill>
                <a:latin typeface="Oswald" pitchFamily="2" charset="0"/>
              </a:defRPr>
            </a:lvl2pPr>
            <a:lvl3pPr>
              <a:defRPr>
                <a:solidFill>
                  <a:schemeClr val="bg1"/>
                </a:solidFill>
                <a:latin typeface="Oswald" pitchFamily="2" charset="0"/>
              </a:defRPr>
            </a:lvl3pPr>
            <a:lvl4pPr>
              <a:defRPr>
                <a:solidFill>
                  <a:schemeClr val="bg1"/>
                </a:solidFill>
                <a:latin typeface="Oswald" pitchFamily="2" charset="0"/>
              </a:defRPr>
            </a:lvl4pPr>
            <a:lvl5pPr>
              <a:defRPr>
                <a:solidFill>
                  <a:schemeClr val="bg1"/>
                </a:solidFill>
                <a:latin typeface="Oswald" pitchFamily="2" charset="0"/>
              </a:defRPr>
            </a:lvl5pPr>
          </a:lstStyle>
          <a:p>
            <a:pPr lvl="0"/>
            <a:r>
              <a:rPr lang="en-US" dirty="0"/>
              <a:t> </a:t>
            </a:r>
          </a:p>
        </p:txBody>
      </p:sp>
      <p:sp>
        <p:nvSpPr>
          <p:cNvPr id="17" name="Text Placeholder 3">
            <a:extLst>
              <a:ext uri="{FF2B5EF4-FFF2-40B4-BE49-F238E27FC236}">
                <a16:creationId xmlns:a16="http://schemas.microsoft.com/office/drawing/2014/main" id="{ED20595B-FE03-4071-A078-87E283B7AB1D}"/>
              </a:ext>
            </a:extLst>
          </p:cNvPr>
          <p:cNvSpPr>
            <a:spLocks noGrp="1"/>
          </p:cNvSpPr>
          <p:nvPr>
            <p:ph type="body" sz="quarter" idx="22" hasCustomPrompt="1"/>
          </p:nvPr>
        </p:nvSpPr>
        <p:spPr>
          <a:xfrm>
            <a:off x="1626726" y="1363671"/>
            <a:ext cx="1371600" cy="1371600"/>
          </a:xfrm>
          <a:prstGeom prst="ellipse">
            <a:avLst/>
          </a:prstGeom>
          <a:solidFill>
            <a:srgbClr val="007AC3"/>
          </a:solidFill>
        </p:spPr>
        <p:txBody>
          <a:bodyPr lIns="0" tIns="0" rIns="0" bIns="0" anchor="ctr">
            <a:noAutofit/>
          </a:bodyPr>
          <a:lstStyle>
            <a:lvl1pPr marL="12701" indent="0" algn="ctr">
              <a:lnSpc>
                <a:spcPct val="100000"/>
              </a:lnSpc>
              <a:spcBef>
                <a:spcPts val="0"/>
              </a:spcBef>
              <a:buNone/>
              <a:defRPr sz="2000" baseline="0">
                <a:solidFill>
                  <a:schemeClr val="bg1"/>
                </a:solidFill>
                <a:latin typeface="Oswald" pitchFamily="2" charset="0"/>
              </a:defRPr>
            </a:lvl1pPr>
            <a:lvl2pPr>
              <a:defRPr>
                <a:solidFill>
                  <a:schemeClr val="bg1"/>
                </a:solidFill>
                <a:latin typeface="Oswald" pitchFamily="2" charset="0"/>
              </a:defRPr>
            </a:lvl2pPr>
            <a:lvl3pPr>
              <a:defRPr>
                <a:solidFill>
                  <a:schemeClr val="bg1"/>
                </a:solidFill>
                <a:latin typeface="Oswald" pitchFamily="2" charset="0"/>
              </a:defRPr>
            </a:lvl3pPr>
            <a:lvl4pPr>
              <a:defRPr>
                <a:solidFill>
                  <a:schemeClr val="bg1"/>
                </a:solidFill>
                <a:latin typeface="Oswald" pitchFamily="2" charset="0"/>
              </a:defRPr>
            </a:lvl4pPr>
            <a:lvl5pPr>
              <a:defRPr>
                <a:solidFill>
                  <a:schemeClr val="bg1"/>
                </a:solidFill>
                <a:latin typeface="Oswald" pitchFamily="2" charset="0"/>
              </a:defRPr>
            </a:lvl5pPr>
          </a:lstStyle>
          <a:p>
            <a:pPr lvl="0"/>
            <a:r>
              <a:rPr lang="en-US" dirty="0"/>
              <a:t>  </a:t>
            </a:r>
          </a:p>
        </p:txBody>
      </p:sp>
    </p:spTree>
    <p:custDataLst>
      <p:tags r:id="rId1"/>
    </p:custDataLst>
    <p:extLst>
      <p:ext uri="{BB962C8B-B14F-4D97-AF65-F5344CB8AC3E}">
        <p14:creationId xmlns:p14="http://schemas.microsoft.com/office/powerpoint/2010/main" val="12711346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Call Out - Option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37F05-4ACB-4FBF-A330-B8F1B6E942F0}"/>
              </a:ext>
            </a:extLst>
          </p:cNvPr>
          <p:cNvSpPr>
            <a:spLocks noGrp="1"/>
          </p:cNvSpPr>
          <p:nvPr>
            <p:ph type="title"/>
          </p:nvPr>
        </p:nvSpPr>
        <p:spPr>
          <a:xfrm>
            <a:off x="0" y="0"/>
            <a:ext cx="12192000" cy="1107440"/>
          </a:xfrm>
          <a:prstGeom prst="rect">
            <a:avLst/>
          </a:prstGeom>
        </p:spPr>
        <p:txBody>
          <a:bodyPr/>
          <a:lstStyle/>
          <a:p>
            <a:r>
              <a:rPr lang="en-US"/>
              <a:t>Click to edit Master title style</a:t>
            </a:r>
          </a:p>
        </p:txBody>
      </p:sp>
      <p:sp>
        <p:nvSpPr>
          <p:cNvPr id="19" name="Text Placeholder 3">
            <a:extLst>
              <a:ext uri="{FF2B5EF4-FFF2-40B4-BE49-F238E27FC236}">
                <a16:creationId xmlns:a16="http://schemas.microsoft.com/office/drawing/2014/main" id="{39F1E129-918B-4ECF-977F-27CBDC12273A}"/>
              </a:ext>
            </a:extLst>
          </p:cNvPr>
          <p:cNvSpPr>
            <a:spLocks noGrp="1"/>
          </p:cNvSpPr>
          <p:nvPr>
            <p:ph type="body" sz="quarter" idx="10" hasCustomPrompt="1"/>
          </p:nvPr>
        </p:nvSpPr>
        <p:spPr>
          <a:xfrm>
            <a:off x="1396935" y="3097436"/>
            <a:ext cx="4611414" cy="799471"/>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area to place your text content.</a:t>
            </a:r>
          </a:p>
        </p:txBody>
      </p:sp>
      <p:sp>
        <p:nvSpPr>
          <p:cNvPr id="20" name="Text Placeholder 3">
            <a:extLst>
              <a:ext uri="{FF2B5EF4-FFF2-40B4-BE49-F238E27FC236}">
                <a16:creationId xmlns:a16="http://schemas.microsoft.com/office/drawing/2014/main" id="{A82B85D0-F597-4BE4-A325-A6DF6ECB7A12}"/>
              </a:ext>
            </a:extLst>
          </p:cNvPr>
          <p:cNvSpPr>
            <a:spLocks noGrp="1"/>
          </p:cNvSpPr>
          <p:nvPr>
            <p:ph type="body" sz="quarter" idx="11" hasCustomPrompt="1"/>
          </p:nvPr>
        </p:nvSpPr>
        <p:spPr>
          <a:xfrm>
            <a:off x="1396935" y="2666626"/>
            <a:ext cx="4611414" cy="430811"/>
          </a:xfrm>
        </p:spPr>
        <p:txBody>
          <a:bodyPr vert="horz" lIns="274320" tIns="0" rIns="274320" bIns="0" rtlCol="0" anchor="ctr">
            <a:normAutofit/>
          </a:bodyPr>
          <a:lstStyle>
            <a:lvl1pPr marL="0" indent="0">
              <a:buFont typeface="+mj-lt"/>
              <a:buNone/>
              <a:defRPr lang="en-US" b="0" i="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dirty="0"/>
              <a:t>Title Goes Here</a:t>
            </a:r>
          </a:p>
        </p:txBody>
      </p:sp>
      <p:sp>
        <p:nvSpPr>
          <p:cNvPr id="21" name="Picture Placeholder 2">
            <a:extLst>
              <a:ext uri="{FF2B5EF4-FFF2-40B4-BE49-F238E27FC236}">
                <a16:creationId xmlns:a16="http://schemas.microsoft.com/office/drawing/2014/main" id="{6B6A3FC0-6ABF-487E-A6E5-4DC735482992}"/>
              </a:ext>
            </a:extLst>
          </p:cNvPr>
          <p:cNvSpPr>
            <a:spLocks noGrp="1"/>
          </p:cNvSpPr>
          <p:nvPr>
            <p:ph type="pic" sz="quarter" idx="15"/>
          </p:nvPr>
        </p:nvSpPr>
        <p:spPr>
          <a:xfrm>
            <a:off x="6197535" y="2660226"/>
            <a:ext cx="5329294" cy="3688274"/>
          </a:xfrm>
          <a:solidFill>
            <a:schemeClr val="tx2">
              <a:lumMod val="20000"/>
              <a:lumOff val="80000"/>
            </a:schemeClr>
          </a:solidFill>
        </p:spPr>
        <p:txBody>
          <a:bodyPr/>
          <a:lstStyle>
            <a:lvl1pPr algn="ctr">
              <a:defRPr/>
            </a:lvl1pPr>
          </a:lstStyle>
          <a:p>
            <a:r>
              <a:rPr lang="en-US"/>
              <a:t>Click icon to add picture</a:t>
            </a:r>
          </a:p>
        </p:txBody>
      </p:sp>
      <p:sp>
        <p:nvSpPr>
          <p:cNvPr id="10" name="Text Placeholder 3">
            <a:extLst>
              <a:ext uri="{FF2B5EF4-FFF2-40B4-BE49-F238E27FC236}">
                <a16:creationId xmlns:a16="http://schemas.microsoft.com/office/drawing/2014/main" id="{B29F74D1-3DF0-46BA-99D9-840D25A68B83}"/>
              </a:ext>
            </a:extLst>
          </p:cNvPr>
          <p:cNvSpPr>
            <a:spLocks noGrp="1"/>
          </p:cNvSpPr>
          <p:nvPr>
            <p:ph type="body" sz="quarter" idx="16" hasCustomPrompt="1"/>
          </p:nvPr>
        </p:nvSpPr>
        <p:spPr>
          <a:xfrm>
            <a:off x="1396935" y="4318748"/>
            <a:ext cx="4611414" cy="799471"/>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area to place your text content.</a:t>
            </a:r>
          </a:p>
        </p:txBody>
      </p:sp>
      <p:sp>
        <p:nvSpPr>
          <p:cNvPr id="11" name="Text Placeholder 3">
            <a:extLst>
              <a:ext uri="{FF2B5EF4-FFF2-40B4-BE49-F238E27FC236}">
                <a16:creationId xmlns:a16="http://schemas.microsoft.com/office/drawing/2014/main" id="{B211B096-207D-49B2-8820-9A96C2D51959}"/>
              </a:ext>
            </a:extLst>
          </p:cNvPr>
          <p:cNvSpPr>
            <a:spLocks noGrp="1"/>
          </p:cNvSpPr>
          <p:nvPr>
            <p:ph type="body" sz="quarter" idx="17" hasCustomPrompt="1"/>
          </p:nvPr>
        </p:nvSpPr>
        <p:spPr>
          <a:xfrm>
            <a:off x="1396935" y="3887937"/>
            <a:ext cx="4611414" cy="430811"/>
          </a:xfrm>
        </p:spPr>
        <p:txBody>
          <a:bodyPr vert="horz" lIns="274320" tIns="0" rIns="274320" bIns="0" rtlCol="0" anchor="ctr">
            <a:normAutofit/>
          </a:bodyPr>
          <a:lstStyle>
            <a:lvl1pPr marL="0" indent="0">
              <a:buFont typeface="+mj-lt"/>
              <a:buNone/>
              <a:defRPr lang="en-US" b="0" i="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dirty="0"/>
              <a:t>Title Goes Here</a:t>
            </a:r>
          </a:p>
        </p:txBody>
      </p:sp>
      <p:sp>
        <p:nvSpPr>
          <p:cNvPr id="12" name="Text Placeholder 3">
            <a:extLst>
              <a:ext uri="{FF2B5EF4-FFF2-40B4-BE49-F238E27FC236}">
                <a16:creationId xmlns:a16="http://schemas.microsoft.com/office/drawing/2014/main" id="{8E2B40E7-4B77-4068-B43A-91E439D59E64}"/>
              </a:ext>
            </a:extLst>
          </p:cNvPr>
          <p:cNvSpPr>
            <a:spLocks noGrp="1"/>
          </p:cNvSpPr>
          <p:nvPr>
            <p:ph type="body" sz="quarter" idx="18" hasCustomPrompt="1"/>
          </p:nvPr>
        </p:nvSpPr>
        <p:spPr>
          <a:xfrm>
            <a:off x="1396935" y="5549031"/>
            <a:ext cx="4611414" cy="799471"/>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area to place your text content.</a:t>
            </a:r>
          </a:p>
        </p:txBody>
      </p:sp>
      <p:sp>
        <p:nvSpPr>
          <p:cNvPr id="13" name="Text Placeholder 3">
            <a:extLst>
              <a:ext uri="{FF2B5EF4-FFF2-40B4-BE49-F238E27FC236}">
                <a16:creationId xmlns:a16="http://schemas.microsoft.com/office/drawing/2014/main" id="{EA8B860E-FBE4-4DC7-A34E-4B1ED358F19A}"/>
              </a:ext>
            </a:extLst>
          </p:cNvPr>
          <p:cNvSpPr>
            <a:spLocks noGrp="1"/>
          </p:cNvSpPr>
          <p:nvPr>
            <p:ph type="body" sz="quarter" idx="19" hasCustomPrompt="1"/>
          </p:nvPr>
        </p:nvSpPr>
        <p:spPr>
          <a:xfrm>
            <a:off x="1396935" y="5118220"/>
            <a:ext cx="4611414" cy="430811"/>
          </a:xfrm>
        </p:spPr>
        <p:txBody>
          <a:bodyPr vert="horz" lIns="274320" tIns="0" rIns="274320" bIns="0" rtlCol="0" anchor="ctr">
            <a:normAutofit/>
          </a:bodyPr>
          <a:lstStyle>
            <a:lvl1pPr marL="0" indent="0">
              <a:buFont typeface="+mj-lt"/>
              <a:buNone/>
              <a:defRPr lang="en-US" b="0" i="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a:t>Title Goes Here</a:t>
            </a:r>
          </a:p>
        </p:txBody>
      </p:sp>
      <p:sp>
        <p:nvSpPr>
          <p:cNvPr id="27" name="Text Placeholder 3">
            <a:extLst>
              <a:ext uri="{FF2B5EF4-FFF2-40B4-BE49-F238E27FC236}">
                <a16:creationId xmlns:a16="http://schemas.microsoft.com/office/drawing/2014/main" id="{CB361DFF-4E10-42ED-B04A-B0E92A41F22E}"/>
              </a:ext>
            </a:extLst>
          </p:cNvPr>
          <p:cNvSpPr>
            <a:spLocks noGrp="1"/>
          </p:cNvSpPr>
          <p:nvPr>
            <p:ph type="body" sz="quarter" idx="20" hasCustomPrompt="1"/>
          </p:nvPr>
        </p:nvSpPr>
        <p:spPr>
          <a:xfrm>
            <a:off x="665174" y="2516149"/>
            <a:ext cx="731763" cy="731763"/>
          </a:xfrm>
          <a:prstGeom prst="ellipse">
            <a:avLst/>
          </a:prstGeom>
          <a:solidFill>
            <a:srgbClr val="007AC3"/>
          </a:solidFill>
        </p:spPr>
        <p:txBody>
          <a:bodyPr lIns="0" tIns="0" rIns="0" bIns="0" anchor="ctr">
            <a:noAutofit/>
          </a:bodyPr>
          <a:lstStyle>
            <a:lvl1pPr marL="12701" indent="0" algn="ctr">
              <a:lnSpc>
                <a:spcPct val="100000"/>
              </a:lnSpc>
              <a:spcBef>
                <a:spcPts val="0"/>
              </a:spcBef>
              <a:buNone/>
              <a:defRPr sz="2000" b="0" i="0" baseline="0">
                <a:solidFill>
                  <a:schemeClr val="bg1"/>
                </a:solidFill>
                <a:latin typeface="Roboto" panose="02000000000000000000" pitchFamily="2" charset="0"/>
                <a:ea typeface="Roboto" panose="02000000000000000000" pitchFamily="2" charset="0"/>
              </a:defRPr>
            </a:lvl1pPr>
            <a:lvl2pPr>
              <a:defRPr>
                <a:solidFill>
                  <a:schemeClr val="bg1"/>
                </a:solidFill>
                <a:latin typeface="Oswald" pitchFamily="2" charset="0"/>
              </a:defRPr>
            </a:lvl2pPr>
            <a:lvl3pPr>
              <a:defRPr>
                <a:solidFill>
                  <a:schemeClr val="bg1"/>
                </a:solidFill>
                <a:latin typeface="Oswald" pitchFamily="2" charset="0"/>
              </a:defRPr>
            </a:lvl3pPr>
            <a:lvl4pPr>
              <a:defRPr>
                <a:solidFill>
                  <a:schemeClr val="bg1"/>
                </a:solidFill>
                <a:latin typeface="Oswald" pitchFamily="2" charset="0"/>
              </a:defRPr>
            </a:lvl4pPr>
            <a:lvl5pPr>
              <a:defRPr>
                <a:solidFill>
                  <a:schemeClr val="bg1"/>
                </a:solidFill>
                <a:latin typeface="Oswald" pitchFamily="2" charset="0"/>
              </a:defRPr>
            </a:lvl5pPr>
          </a:lstStyle>
          <a:p>
            <a:pPr lvl="0"/>
            <a:r>
              <a:rPr lang="en-US" dirty="0"/>
              <a:t>1</a:t>
            </a:r>
          </a:p>
        </p:txBody>
      </p:sp>
      <p:sp>
        <p:nvSpPr>
          <p:cNvPr id="28" name="Text Placeholder 3">
            <a:extLst>
              <a:ext uri="{FF2B5EF4-FFF2-40B4-BE49-F238E27FC236}">
                <a16:creationId xmlns:a16="http://schemas.microsoft.com/office/drawing/2014/main" id="{25A1BD48-FEFA-4BF9-A982-932B01039C49}"/>
              </a:ext>
            </a:extLst>
          </p:cNvPr>
          <p:cNvSpPr>
            <a:spLocks noGrp="1"/>
          </p:cNvSpPr>
          <p:nvPr>
            <p:ph type="body" sz="quarter" idx="21" hasCustomPrompt="1"/>
          </p:nvPr>
        </p:nvSpPr>
        <p:spPr>
          <a:xfrm>
            <a:off x="665173" y="3737461"/>
            <a:ext cx="731763" cy="731763"/>
          </a:xfrm>
          <a:prstGeom prst="ellipse">
            <a:avLst/>
          </a:prstGeom>
          <a:solidFill>
            <a:srgbClr val="007AC3"/>
          </a:solidFill>
        </p:spPr>
        <p:txBody>
          <a:bodyPr lIns="0" tIns="0" rIns="0" bIns="0" anchor="ctr">
            <a:noAutofit/>
          </a:bodyPr>
          <a:lstStyle>
            <a:lvl1pPr marL="12701" indent="0" algn="ctr">
              <a:lnSpc>
                <a:spcPct val="100000"/>
              </a:lnSpc>
              <a:spcBef>
                <a:spcPts val="0"/>
              </a:spcBef>
              <a:buNone/>
              <a:defRPr sz="2000" b="0" i="0" baseline="0">
                <a:solidFill>
                  <a:schemeClr val="bg1"/>
                </a:solidFill>
                <a:latin typeface="Roboto" panose="02000000000000000000" pitchFamily="2" charset="0"/>
                <a:ea typeface="Roboto" panose="02000000000000000000" pitchFamily="2" charset="0"/>
              </a:defRPr>
            </a:lvl1pPr>
            <a:lvl2pPr>
              <a:defRPr>
                <a:solidFill>
                  <a:schemeClr val="bg1"/>
                </a:solidFill>
                <a:latin typeface="Oswald" pitchFamily="2" charset="0"/>
              </a:defRPr>
            </a:lvl2pPr>
            <a:lvl3pPr>
              <a:defRPr>
                <a:solidFill>
                  <a:schemeClr val="bg1"/>
                </a:solidFill>
                <a:latin typeface="Oswald" pitchFamily="2" charset="0"/>
              </a:defRPr>
            </a:lvl3pPr>
            <a:lvl4pPr>
              <a:defRPr>
                <a:solidFill>
                  <a:schemeClr val="bg1"/>
                </a:solidFill>
                <a:latin typeface="Oswald" pitchFamily="2" charset="0"/>
              </a:defRPr>
            </a:lvl4pPr>
            <a:lvl5pPr>
              <a:defRPr>
                <a:solidFill>
                  <a:schemeClr val="bg1"/>
                </a:solidFill>
                <a:latin typeface="Oswald" pitchFamily="2" charset="0"/>
              </a:defRPr>
            </a:lvl5pPr>
          </a:lstStyle>
          <a:p>
            <a:pPr lvl="0"/>
            <a:r>
              <a:rPr lang="en-US" dirty="0"/>
              <a:t>2</a:t>
            </a:r>
          </a:p>
        </p:txBody>
      </p:sp>
      <p:sp>
        <p:nvSpPr>
          <p:cNvPr id="29" name="Text Placeholder 3">
            <a:extLst>
              <a:ext uri="{FF2B5EF4-FFF2-40B4-BE49-F238E27FC236}">
                <a16:creationId xmlns:a16="http://schemas.microsoft.com/office/drawing/2014/main" id="{70B52F1D-35BD-4B64-8559-05438119846A}"/>
              </a:ext>
            </a:extLst>
          </p:cNvPr>
          <p:cNvSpPr>
            <a:spLocks noGrp="1"/>
          </p:cNvSpPr>
          <p:nvPr>
            <p:ph type="body" sz="quarter" idx="22" hasCustomPrompt="1"/>
          </p:nvPr>
        </p:nvSpPr>
        <p:spPr>
          <a:xfrm>
            <a:off x="665173" y="4967743"/>
            <a:ext cx="731763" cy="731763"/>
          </a:xfrm>
          <a:prstGeom prst="ellipse">
            <a:avLst/>
          </a:prstGeom>
          <a:solidFill>
            <a:srgbClr val="007AC3"/>
          </a:solidFill>
        </p:spPr>
        <p:txBody>
          <a:bodyPr lIns="0" tIns="0" rIns="0" bIns="0" anchor="ctr">
            <a:noAutofit/>
          </a:bodyPr>
          <a:lstStyle>
            <a:lvl1pPr marL="12701" indent="0" algn="ctr">
              <a:lnSpc>
                <a:spcPct val="100000"/>
              </a:lnSpc>
              <a:spcBef>
                <a:spcPts val="0"/>
              </a:spcBef>
              <a:buNone/>
              <a:defRPr sz="2000" b="0" i="0" baseline="0">
                <a:solidFill>
                  <a:schemeClr val="bg1"/>
                </a:solidFill>
                <a:latin typeface="Roboto" panose="02000000000000000000" pitchFamily="2" charset="0"/>
                <a:ea typeface="Roboto" panose="02000000000000000000" pitchFamily="2" charset="0"/>
              </a:defRPr>
            </a:lvl1pPr>
            <a:lvl2pPr>
              <a:defRPr>
                <a:solidFill>
                  <a:schemeClr val="bg1"/>
                </a:solidFill>
                <a:latin typeface="Oswald" pitchFamily="2" charset="0"/>
              </a:defRPr>
            </a:lvl2pPr>
            <a:lvl3pPr>
              <a:defRPr>
                <a:solidFill>
                  <a:schemeClr val="bg1"/>
                </a:solidFill>
                <a:latin typeface="Oswald" pitchFamily="2" charset="0"/>
              </a:defRPr>
            </a:lvl3pPr>
            <a:lvl4pPr>
              <a:defRPr>
                <a:solidFill>
                  <a:schemeClr val="bg1"/>
                </a:solidFill>
                <a:latin typeface="Oswald" pitchFamily="2" charset="0"/>
              </a:defRPr>
            </a:lvl4pPr>
            <a:lvl5pPr>
              <a:defRPr>
                <a:solidFill>
                  <a:schemeClr val="bg1"/>
                </a:solidFill>
                <a:latin typeface="Oswald" pitchFamily="2" charset="0"/>
              </a:defRPr>
            </a:lvl5pPr>
          </a:lstStyle>
          <a:p>
            <a:pPr lvl="0"/>
            <a:r>
              <a:rPr lang="en-US" dirty="0"/>
              <a:t>3</a:t>
            </a:r>
          </a:p>
        </p:txBody>
      </p:sp>
      <p:sp>
        <p:nvSpPr>
          <p:cNvPr id="18" name="Text Placeholder 3">
            <a:extLst>
              <a:ext uri="{FF2B5EF4-FFF2-40B4-BE49-F238E27FC236}">
                <a16:creationId xmlns:a16="http://schemas.microsoft.com/office/drawing/2014/main" id="{497234ED-76A3-EA04-FC68-A92892C536B8}"/>
              </a:ext>
            </a:extLst>
          </p:cNvPr>
          <p:cNvSpPr>
            <a:spLocks noGrp="1"/>
          </p:cNvSpPr>
          <p:nvPr>
            <p:ph type="body" sz="quarter" idx="23" hasCustomPrompt="1"/>
          </p:nvPr>
        </p:nvSpPr>
        <p:spPr>
          <a:xfrm>
            <a:off x="304800" y="1368636"/>
            <a:ext cx="11569700" cy="1138543"/>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call out text. This is a great location to provide an overview or an introduction to the topic of the slide. The bulleted sections that follow are grouped for quick identification.</a:t>
            </a:r>
          </a:p>
        </p:txBody>
      </p:sp>
    </p:spTree>
    <p:custDataLst>
      <p:tags r:id="rId1"/>
    </p:custDataLst>
    <p:extLst>
      <p:ext uri="{BB962C8B-B14F-4D97-AF65-F5344CB8AC3E}">
        <p14:creationId xmlns:p14="http://schemas.microsoft.com/office/powerpoint/2010/main" val="2971019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Call Out - Option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37F05-4ACB-4FBF-A330-B8F1B6E942F0}"/>
              </a:ext>
            </a:extLst>
          </p:cNvPr>
          <p:cNvSpPr>
            <a:spLocks noGrp="1"/>
          </p:cNvSpPr>
          <p:nvPr>
            <p:ph type="title"/>
          </p:nvPr>
        </p:nvSpPr>
        <p:spPr>
          <a:xfrm>
            <a:off x="0" y="0"/>
            <a:ext cx="12192000" cy="1107440"/>
          </a:xfrm>
          <a:prstGeom prst="rect">
            <a:avLst/>
          </a:prstGeom>
        </p:spPr>
        <p:txBody>
          <a:bodyPr/>
          <a:lstStyle/>
          <a:p>
            <a:r>
              <a:rPr lang="en-US"/>
              <a:t>Click to edit Master title style</a:t>
            </a:r>
          </a:p>
        </p:txBody>
      </p:sp>
      <p:sp>
        <p:nvSpPr>
          <p:cNvPr id="19" name="Text Placeholder 3">
            <a:extLst>
              <a:ext uri="{FF2B5EF4-FFF2-40B4-BE49-F238E27FC236}">
                <a16:creationId xmlns:a16="http://schemas.microsoft.com/office/drawing/2014/main" id="{39F1E129-918B-4ECF-977F-27CBDC12273A}"/>
              </a:ext>
            </a:extLst>
          </p:cNvPr>
          <p:cNvSpPr>
            <a:spLocks noGrp="1"/>
          </p:cNvSpPr>
          <p:nvPr>
            <p:ph type="body" sz="quarter" idx="10" hasCustomPrompt="1"/>
          </p:nvPr>
        </p:nvSpPr>
        <p:spPr>
          <a:xfrm>
            <a:off x="6915415" y="3146641"/>
            <a:ext cx="4611414" cy="799471"/>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area to place your text content.</a:t>
            </a:r>
          </a:p>
        </p:txBody>
      </p:sp>
      <p:sp>
        <p:nvSpPr>
          <p:cNvPr id="20" name="Text Placeholder 3">
            <a:extLst>
              <a:ext uri="{FF2B5EF4-FFF2-40B4-BE49-F238E27FC236}">
                <a16:creationId xmlns:a16="http://schemas.microsoft.com/office/drawing/2014/main" id="{A82B85D0-F597-4BE4-A325-A6DF6ECB7A12}"/>
              </a:ext>
            </a:extLst>
          </p:cNvPr>
          <p:cNvSpPr>
            <a:spLocks noGrp="1"/>
          </p:cNvSpPr>
          <p:nvPr>
            <p:ph type="body" sz="quarter" idx="11" hasCustomPrompt="1"/>
          </p:nvPr>
        </p:nvSpPr>
        <p:spPr>
          <a:xfrm>
            <a:off x="6915415" y="2715831"/>
            <a:ext cx="4611414" cy="430811"/>
          </a:xfrm>
        </p:spPr>
        <p:txBody>
          <a:bodyPr vert="horz" lIns="274320" tIns="0" rIns="274320" bIns="0" rtlCol="0" anchor="ctr">
            <a:normAutofit/>
          </a:bodyPr>
          <a:lstStyle>
            <a:lvl1pPr marL="0" indent="0">
              <a:buFont typeface="+mj-lt"/>
              <a:buNone/>
              <a:defRPr lang="en-US" b="0" i="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dirty="0"/>
              <a:t>Title Goes Here</a:t>
            </a:r>
          </a:p>
        </p:txBody>
      </p:sp>
      <p:sp>
        <p:nvSpPr>
          <p:cNvPr id="21" name="Picture Placeholder 2">
            <a:extLst>
              <a:ext uri="{FF2B5EF4-FFF2-40B4-BE49-F238E27FC236}">
                <a16:creationId xmlns:a16="http://schemas.microsoft.com/office/drawing/2014/main" id="{6B6A3FC0-6ABF-487E-A6E5-4DC735482992}"/>
              </a:ext>
            </a:extLst>
          </p:cNvPr>
          <p:cNvSpPr>
            <a:spLocks noGrp="1"/>
          </p:cNvSpPr>
          <p:nvPr>
            <p:ph type="pic" sz="quarter" idx="15"/>
          </p:nvPr>
        </p:nvSpPr>
        <p:spPr>
          <a:xfrm>
            <a:off x="488479" y="2715831"/>
            <a:ext cx="5329294" cy="3681876"/>
          </a:xfrm>
          <a:solidFill>
            <a:schemeClr val="tx2">
              <a:lumMod val="20000"/>
              <a:lumOff val="80000"/>
            </a:schemeClr>
          </a:solidFill>
        </p:spPr>
        <p:txBody>
          <a:bodyPr/>
          <a:lstStyle>
            <a:lvl1pPr marL="12701" indent="0" algn="ctr">
              <a:buNone/>
              <a:defRPr/>
            </a:lvl1pPr>
          </a:lstStyle>
          <a:p>
            <a:r>
              <a:rPr lang="en-US" dirty="0"/>
              <a:t>Click icon to add picture</a:t>
            </a:r>
          </a:p>
        </p:txBody>
      </p:sp>
      <p:sp>
        <p:nvSpPr>
          <p:cNvPr id="10" name="Text Placeholder 3">
            <a:extLst>
              <a:ext uri="{FF2B5EF4-FFF2-40B4-BE49-F238E27FC236}">
                <a16:creationId xmlns:a16="http://schemas.microsoft.com/office/drawing/2014/main" id="{B29F74D1-3DF0-46BA-99D9-840D25A68B83}"/>
              </a:ext>
            </a:extLst>
          </p:cNvPr>
          <p:cNvSpPr>
            <a:spLocks noGrp="1"/>
          </p:cNvSpPr>
          <p:nvPr>
            <p:ph type="body" sz="quarter" idx="16" hasCustomPrompt="1"/>
          </p:nvPr>
        </p:nvSpPr>
        <p:spPr>
          <a:xfrm>
            <a:off x="6915415" y="4367953"/>
            <a:ext cx="4611414" cy="799471"/>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area to place your text content.</a:t>
            </a:r>
          </a:p>
        </p:txBody>
      </p:sp>
      <p:sp>
        <p:nvSpPr>
          <p:cNvPr id="11" name="Text Placeholder 3">
            <a:extLst>
              <a:ext uri="{FF2B5EF4-FFF2-40B4-BE49-F238E27FC236}">
                <a16:creationId xmlns:a16="http://schemas.microsoft.com/office/drawing/2014/main" id="{B211B096-207D-49B2-8820-9A96C2D51959}"/>
              </a:ext>
            </a:extLst>
          </p:cNvPr>
          <p:cNvSpPr>
            <a:spLocks noGrp="1"/>
          </p:cNvSpPr>
          <p:nvPr>
            <p:ph type="body" sz="quarter" idx="17" hasCustomPrompt="1"/>
          </p:nvPr>
        </p:nvSpPr>
        <p:spPr>
          <a:xfrm>
            <a:off x="6915415" y="3937142"/>
            <a:ext cx="4611414" cy="430811"/>
          </a:xfrm>
        </p:spPr>
        <p:txBody>
          <a:bodyPr vert="horz" lIns="274320" tIns="0" rIns="274320" bIns="0" rtlCol="0" anchor="ctr">
            <a:normAutofit/>
          </a:bodyPr>
          <a:lstStyle>
            <a:lvl1pPr marL="0" indent="0">
              <a:buFont typeface="+mj-lt"/>
              <a:buNone/>
              <a:defRPr lang="en-US" b="0" i="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a:t>Title Goes Here</a:t>
            </a:r>
          </a:p>
        </p:txBody>
      </p:sp>
      <p:sp>
        <p:nvSpPr>
          <p:cNvPr id="12" name="Text Placeholder 3">
            <a:extLst>
              <a:ext uri="{FF2B5EF4-FFF2-40B4-BE49-F238E27FC236}">
                <a16:creationId xmlns:a16="http://schemas.microsoft.com/office/drawing/2014/main" id="{8E2B40E7-4B77-4068-B43A-91E439D59E64}"/>
              </a:ext>
            </a:extLst>
          </p:cNvPr>
          <p:cNvSpPr>
            <a:spLocks noGrp="1"/>
          </p:cNvSpPr>
          <p:nvPr>
            <p:ph type="body" sz="quarter" idx="18" hasCustomPrompt="1"/>
          </p:nvPr>
        </p:nvSpPr>
        <p:spPr>
          <a:xfrm>
            <a:off x="6915415" y="5598236"/>
            <a:ext cx="4611414" cy="799471"/>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area to place your text content.</a:t>
            </a:r>
          </a:p>
        </p:txBody>
      </p:sp>
      <p:sp>
        <p:nvSpPr>
          <p:cNvPr id="13" name="Text Placeholder 3">
            <a:extLst>
              <a:ext uri="{FF2B5EF4-FFF2-40B4-BE49-F238E27FC236}">
                <a16:creationId xmlns:a16="http://schemas.microsoft.com/office/drawing/2014/main" id="{EA8B860E-FBE4-4DC7-A34E-4B1ED358F19A}"/>
              </a:ext>
            </a:extLst>
          </p:cNvPr>
          <p:cNvSpPr>
            <a:spLocks noGrp="1"/>
          </p:cNvSpPr>
          <p:nvPr>
            <p:ph type="body" sz="quarter" idx="19" hasCustomPrompt="1"/>
          </p:nvPr>
        </p:nvSpPr>
        <p:spPr>
          <a:xfrm>
            <a:off x="6915415" y="5167425"/>
            <a:ext cx="4611414" cy="430811"/>
          </a:xfrm>
        </p:spPr>
        <p:txBody>
          <a:bodyPr vert="horz" lIns="274320" tIns="0" rIns="274320" bIns="0" rtlCol="0" anchor="ctr">
            <a:normAutofit/>
          </a:bodyPr>
          <a:lstStyle>
            <a:lvl1pPr marL="0" indent="0">
              <a:buFont typeface="+mj-lt"/>
              <a:buNone/>
              <a:defRPr lang="en-US" b="0" i="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dirty="0"/>
              <a:t>Title Goes Here</a:t>
            </a:r>
          </a:p>
        </p:txBody>
      </p:sp>
      <p:sp>
        <p:nvSpPr>
          <p:cNvPr id="27" name="Text Placeholder 3">
            <a:extLst>
              <a:ext uri="{FF2B5EF4-FFF2-40B4-BE49-F238E27FC236}">
                <a16:creationId xmlns:a16="http://schemas.microsoft.com/office/drawing/2014/main" id="{CB361DFF-4E10-42ED-B04A-B0E92A41F22E}"/>
              </a:ext>
            </a:extLst>
          </p:cNvPr>
          <p:cNvSpPr>
            <a:spLocks noGrp="1"/>
          </p:cNvSpPr>
          <p:nvPr>
            <p:ph type="body" sz="quarter" idx="20" hasCustomPrompt="1"/>
          </p:nvPr>
        </p:nvSpPr>
        <p:spPr>
          <a:xfrm>
            <a:off x="6183654" y="2565354"/>
            <a:ext cx="731763" cy="731763"/>
          </a:xfrm>
          <a:prstGeom prst="ellipse">
            <a:avLst/>
          </a:prstGeom>
          <a:solidFill>
            <a:srgbClr val="6FC055"/>
          </a:solidFill>
        </p:spPr>
        <p:txBody>
          <a:bodyPr lIns="0" tIns="0" rIns="0" bIns="0" anchor="ctr">
            <a:noAutofit/>
          </a:bodyPr>
          <a:lstStyle>
            <a:lvl1pPr marL="12701" indent="0" algn="ctr">
              <a:lnSpc>
                <a:spcPct val="100000"/>
              </a:lnSpc>
              <a:spcBef>
                <a:spcPts val="0"/>
              </a:spcBef>
              <a:buNone/>
              <a:defRPr sz="2000" b="0" i="0" baseline="0">
                <a:solidFill>
                  <a:schemeClr val="bg1"/>
                </a:solidFill>
                <a:latin typeface="Roboto" panose="02000000000000000000" pitchFamily="2" charset="0"/>
                <a:ea typeface="Roboto" panose="02000000000000000000" pitchFamily="2" charset="0"/>
              </a:defRPr>
            </a:lvl1pPr>
            <a:lvl2pPr>
              <a:defRPr>
                <a:solidFill>
                  <a:schemeClr val="bg1"/>
                </a:solidFill>
                <a:latin typeface="Oswald" pitchFamily="2" charset="0"/>
              </a:defRPr>
            </a:lvl2pPr>
            <a:lvl3pPr>
              <a:defRPr>
                <a:solidFill>
                  <a:schemeClr val="bg1"/>
                </a:solidFill>
                <a:latin typeface="Oswald" pitchFamily="2" charset="0"/>
              </a:defRPr>
            </a:lvl3pPr>
            <a:lvl4pPr>
              <a:defRPr>
                <a:solidFill>
                  <a:schemeClr val="bg1"/>
                </a:solidFill>
                <a:latin typeface="Oswald" pitchFamily="2" charset="0"/>
              </a:defRPr>
            </a:lvl4pPr>
            <a:lvl5pPr>
              <a:defRPr>
                <a:solidFill>
                  <a:schemeClr val="bg1"/>
                </a:solidFill>
                <a:latin typeface="Oswald" pitchFamily="2" charset="0"/>
              </a:defRPr>
            </a:lvl5pPr>
          </a:lstStyle>
          <a:p>
            <a:pPr lvl="0"/>
            <a:r>
              <a:rPr lang="en-US" dirty="0"/>
              <a:t>1</a:t>
            </a:r>
          </a:p>
        </p:txBody>
      </p:sp>
      <p:sp>
        <p:nvSpPr>
          <p:cNvPr id="28" name="Text Placeholder 3">
            <a:extLst>
              <a:ext uri="{FF2B5EF4-FFF2-40B4-BE49-F238E27FC236}">
                <a16:creationId xmlns:a16="http://schemas.microsoft.com/office/drawing/2014/main" id="{25A1BD48-FEFA-4BF9-A982-932B01039C49}"/>
              </a:ext>
            </a:extLst>
          </p:cNvPr>
          <p:cNvSpPr>
            <a:spLocks noGrp="1"/>
          </p:cNvSpPr>
          <p:nvPr>
            <p:ph type="body" sz="quarter" idx="21" hasCustomPrompt="1"/>
          </p:nvPr>
        </p:nvSpPr>
        <p:spPr>
          <a:xfrm>
            <a:off x="6183653" y="3786666"/>
            <a:ext cx="731763" cy="731763"/>
          </a:xfrm>
          <a:prstGeom prst="ellipse">
            <a:avLst/>
          </a:prstGeom>
          <a:solidFill>
            <a:srgbClr val="6FC055"/>
          </a:solidFill>
        </p:spPr>
        <p:txBody>
          <a:bodyPr lIns="0" tIns="0" rIns="0" bIns="0" anchor="ctr">
            <a:noAutofit/>
          </a:bodyPr>
          <a:lstStyle>
            <a:lvl1pPr marL="12701" indent="0" algn="ctr">
              <a:lnSpc>
                <a:spcPct val="100000"/>
              </a:lnSpc>
              <a:spcBef>
                <a:spcPts val="0"/>
              </a:spcBef>
              <a:buNone/>
              <a:defRPr sz="2000" b="0" i="0" baseline="0">
                <a:solidFill>
                  <a:schemeClr val="bg1"/>
                </a:solidFill>
                <a:latin typeface="Roboto" panose="02000000000000000000" pitchFamily="2" charset="0"/>
                <a:ea typeface="Roboto" panose="02000000000000000000" pitchFamily="2" charset="0"/>
              </a:defRPr>
            </a:lvl1pPr>
            <a:lvl2pPr>
              <a:defRPr>
                <a:solidFill>
                  <a:schemeClr val="bg1"/>
                </a:solidFill>
                <a:latin typeface="Oswald" pitchFamily="2" charset="0"/>
              </a:defRPr>
            </a:lvl2pPr>
            <a:lvl3pPr>
              <a:defRPr>
                <a:solidFill>
                  <a:schemeClr val="bg1"/>
                </a:solidFill>
                <a:latin typeface="Oswald" pitchFamily="2" charset="0"/>
              </a:defRPr>
            </a:lvl3pPr>
            <a:lvl4pPr>
              <a:defRPr>
                <a:solidFill>
                  <a:schemeClr val="bg1"/>
                </a:solidFill>
                <a:latin typeface="Oswald" pitchFamily="2" charset="0"/>
              </a:defRPr>
            </a:lvl4pPr>
            <a:lvl5pPr>
              <a:defRPr>
                <a:solidFill>
                  <a:schemeClr val="bg1"/>
                </a:solidFill>
                <a:latin typeface="Oswald" pitchFamily="2" charset="0"/>
              </a:defRPr>
            </a:lvl5pPr>
          </a:lstStyle>
          <a:p>
            <a:pPr lvl="0"/>
            <a:r>
              <a:rPr lang="en-US" dirty="0"/>
              <a:t>2</a:t>
            </a:r>
          </a:p>
        </p:txBody>
      </p:sp>
      <p:sp>
        <p:nvSpPr>
          <p:cNvPr id="29" name="Text Placeholder 3">
            <a:extLst>
              <a:ext uri="{FF2B5EF4-FFF2-40B4-BE49-F238E27FC236}">
                <a16:creationId xmlns:a16="http://schemas.microsoft.com/office/drawing/2014/main" id="{70B52F1D-35BD-4B64-8559-05438119846A}"/>
              </a:ext>
            </a:extLst>
          </p:cNvPr>
          <p:cNvSpPr>
            <a:spLocks noGrp="1"/>
          </p:cNvSpPr>
          <p:nvPr>
            <p:ph type="body" sz="quarter" idx="22" hasCustomPrompt="1"/>
          </p:nvPr>
        </p:nvSpPr>
        <p:spPr>
          <a:xfrm>
            <a:off x="6183653" y="5016948"/>
            <a:ext cx="731763" cy="731763"/>
          </a:xfrm>
          <a:prstGeom prst="ellipse">
            <a:avLst/>
          </a:prstGeom>
          <a:solidFill>
            <a:srgbClr val="6FC055"/>
          </a:solidFill>
        </p:spPr>
        <p:txBody>
          <a:bodyPr lIns="0" tIns="0" rIns="0" bIns="0" anchor="ctr">
            <a:noAutofit/>
          </a:bodyPr>
          <a:lstStyle>
            <a:lvl1pPr marL="12701" indent="0" algn="ctr">
              <a:lnSpc>
                <a:spcPct val="100000"/>
              </a:lnSpc>
              <a:spcBef>
                <a:spcPts val="0"/>
              </a:spcBef>
              <a:buNone/>
              <a:defRPr sz="2000" b="0" i="0" baseline="0">
                <a:solidFill>
                  <a:schemeClr val="bg1"/>
                </a:solidFill>
                <a:latin typeface="Roboto" panose="02000000000000000000" pitchFamily="2" charset="0"/>
                <a:ea typeface="Roboto" panose="02000000000000000000" pitchFamily="2" charset="0"/>
              </a:defRPr>
            </a:lvl1pPr>
            <a:lvl2pPr>
              <a:defRPr>
                <a:solidFill>
                  <a:schemeClr val="bg1"/>
                </a:solidFill>
                <a:latin typeface="Oswald" pitchFamily="2" charset="0"/>
              </a:defRPr>
            </a:lvl2pPr>
            <a:lvl3pPr>
              <a:defRPr>
                <a:solidFill>
                  <a:schemeClr val="bg1"/>
                </a:solidFill>
                <a:latin typeface="Oswald" pitchFamily="2" charset="0"/>
              </a:defRPr>
            </a:lvl3pPr>
            <a:lvl4pPr>
              <a:defRPr>
                <a:solidFill>
                  <a:schemeClr val="bg1"/>
                </a:solidFill>
                <a:latin typeface="Oswald" pitchFamily="2" charset="0"/>
              </a:defRPr>
            </a:lvl4pPr>
            <a:lvl5pPr>
              <a:defRPr>
                <a:solidFill>
                  <a:schemeClr val="bg1"/>
                </a:solidFill>
                <a:latin typeface="Oswald" pitchFamily="2" charset="0"/>
              </a:defRPr>
            </a:lvl5pPr>
          </a:lstStyle>
          <a:p>
            <a:pPr lvl="0"/>
            <a:r>
              <a:rPr lang="en-US" dirty="0"/>
              <a:t>3</a:t>
            </a:r>
          </a:p>
        </p:txBody>
      </p:sp>
      <p:sp>
        <p:nvSpPr>
          <p:cNvPr id="18" name="Text Placeholder 3">
            <a:extLst>
              <a:ext uri="{FF2B5EF4-FFF2-40B4-BE49-F238E27FC236}">
                <a16:creationId xmlns:a16="http://schemas.microsoft.com/office/drawing/2014/main" id="{3E085B22-6F0D-824F-8DE8-02047F600EBF}"/>
              </a:ext>
            </a:extLst>
          </p:cNvPr>
          <p:cNvSpPr>
            <a:spLocks noGrp="1"/>
          </p:cNvSpPr>
          <p:nvPr>
            <p:ph type="body" sz="quarter" idx="23" hasCustomPrompt="1"/>
          </p:nvPr>
        </p:nvSpPr>
        <p:spPr>
          <a:xfrm>
            <a:off x="304800" y="1368636"/>
            <a:ext cx="11569700" cy="1138543"/>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call out text. This is a great location to provide an overview or an introduction to the topic of the slide. The bulleted sections that follow are grouped for quick identification.</a:t>
            </a:r>
          </a:p>
        </p:txBody>
      </p:sp>
    </p:spTree>
    <p:custDataLst>
      <p:tags r:id="rId1"/>
    </p:custDataLst>
    <p:extLst>
      <p:ext uri="{BB962C8B-B14F-4D97-AF65-F5344CB8AC3E}">
        <p14:creationId xmlns:p14="http://schemas.microsoft.com/office/powerpoint/2010/main" val="41497461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Call Out - Option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37F05-4ACB-4FBF-A330-B8F1B6E942F0}"/>
              </a:ext>
            </a:extLst>
          </p:cNvPr>
          <p:cNvSpPr>
            <a:spLocks noGrp="1"/>
          </p:cNvSpPr>
          <p:nvPr>
            <p:ph type="title"/>
          </p:nvPr>
        </p:nvSpPr>
        <p:spPr>
          <a:xfrm>
            <a:off x="0" y="0"/>
            <a:ext cx="12192000" cy="1107440"/>
          </a:xfrm>
          <a:prstGeom prst="rect">
            <a:avLst/>
          </a:prstGeom>
        </p:spPr>
        <p:txBody>
          <a:bodyPr/>
          <a:lstStyle>
            <a:lvl1pPr>
              <a:defRPr>
                <a:solidFill>
                  <a:schemeClr val="tx1">
                    <a:lumMod val="75000"/>
                    <a:lumOff val="25000"/>
                  </a:schemeClr>
                </a:solidFill>
              </a:defRPr>
            </a:lvl1pPr>
          </a:lstStyle>
          <a:p>
            <a:r>
              <a:rPr lang="en-US" dirty="0"/>
              <a:t>Click to edit Master title style</a:t>
            </a:r>
          </a:p>
        </p:txBody>
      </p:sp>
      <p:sp>
        <p:nvSpPr>
          <p:cNvPr id="19" name="Text Placeholder 3">
            <a:extLst>
              <a:ext uri="{FF2B5EF4-FFF2-40B4-BE49-F238E27FC236}">
                <a16:creationId xmlns:a16="http://schemas.microsoft.com/office/drawing/2014/main" id="{39F1E129-918B-4ECF-977F-27CBDC12273A}"/>
              </a:ext>
            </a:extLst>
          </p:cNvPr>
          <p:cNvSpPr>
            <a:spLocks noGrp="1"/>
          </p:cNvSpPr>
          <p:nvPr>
            <p:ph type="body" sz="quarter" idx="10" hasCustomPrompt="1"/>
          </p:nvPr>
        </p:nvSpPr>
        <p:spPr>
          <a:xfrm>
            <a:off x="322271" y="3046636"/>
            <a:ext cx="5343178" cy="799471"/>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area to place your text content.</a:t>
            </a:r>
          </a:p>
        </p:txBody>
      </p:sp>
      <p:sp>
        <p:nvSpPr>
          <p:cNvPr id="20" name="Text Placeholder 3">
            <a:extLst>
              <a:ext uri="{FF2B5EF4-FFF2-40B4-BE49-F238E27FC236}">
                <a16:creationId xmlns:a16="http://schemas.microsoft.com/office/drawing/2014/main" id="{A82B85D0-F597-4BE4-A325-A6DF6ECB7A12}"/>
              </a:ext>
            </a:extLst>
          </p:cNvPr>
          <p:cNvSpPr>
            <a:spLocks noGrp="1"/>
          </p:cNvSpPr>
          <p:nvPr>
            <p:ph type="body" sz="quarter" idx="11" hasCustomPrompt="1"/>
          </p:nvPr>
        </p:nvSpPr>
        <p:spPr>
          <a:xfrm>
            <a:off x="322271" y="2615826"/>
            <a:ext cx="5343178" cy="430811"/>
          </a:xfrm>
          <a:solidFill>
            <a:srgbClr val="007AC3"/>
          </a:solidFill>
        </p:spPr>
        <p:txBody>
          <a:bodyPr vert="horz" lIns="274320" tIns="0" rIns="274320" bIns="0" rtlCol="0" anchor="ctr">
            <a:normAutofit/>
          </a:bodyPr>
          <a:lstStyle>
            <a:lvl1pPr marL="0" indent="0">
              <a:buFont typeface="+mj-lt"/>
              <a:buNone/>
              <a:defRPr lang="en-US" b="0" i="0" dirty="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dirty="0"/>
              <a:t>Title Goes Here</a:t>
            </a:r>
          </a:p>
        </p:txBody>
      </p:sp>
      <p:sp>
        <p:nvSpPr>
          <p:cNvPr id="21" name="Picture Placeholder 2">
            <a:extLst>
              <a:ext uri="{FF2B5EF4-FFF2-40B4-BE49-F238E27FC236}">
                <a16:creationId xmlns:a16="http://schemas.microsoft.com/office/drawing/2014/main" id="{6B6A3FC0-6ABF-487E-A6E5-4DC735482992}"/>
              </a:ext>
            </a:extLst>
          </p:cNvPr>
          <p:cNvSpPr>
            <a:spLocks noGrp="1"/>
          </p:cNvSpPr>
          <p:nvPr>
            <p:ph type="pic" sz="quarter" idx="15"/>
          </p:nvPr>
        </p:nvSpPr>
        <p:spPr>
          <a:xfrm>
            <a:off x="6197535" y="2609426"/>
            <a:ext cx="5329294" cy="3688274"/>
          </a:xfrm>
          <a:solidFill>
            <a:schemeClr val="tx2">
              <a:lumMod val="20000"/>
              <a:lumOff val="80000"/>
            </a:schemeClr>
          </a:solidFill>
        </p:spPr>
        <p:txBody>
          <a:bodyPr/>
          <a:lstStyle>
            <a:lvl1pPr marL="12701" indent="0" algn="ctr">
              <a:buNone/>
              <a:defRPr/>
            </a:lvl1pPr>
          </a:lstStyle>
          <a:p>
            <a:r>
              <a:rPr lang="en-US" dirty="0"/>
              <a:t>Click icon to add picture</a:t>
            </a:r>
          </a:p>
        </p:txBody>
      </p:sp>
      <p:sp>
        <p:nvSpPr>
          <p:cNvPr id="10" name="Text Placeholder 3">
            <a:extLst>
              <a:ext uri="{FF2B5EF4-FFF2-40B4-BE49-F238E27FC236}">
                <a16:creationId xmlns:a16="http://schemas.microsoft.com/office/drawing/2014/main" id="{B29F74D1-3DF0-46BA-99D9-840D25A68B83}"/>
              </a:ext>
            </a:extLst>
          </p:cNvPr>
          <p:cNvSpPr>
            <a:spLocks noGrp="1"/>
          </p:cNvSpPr>
          <p:nvPr>
            <p:ph type="body" sz="quarter" idx="16" hasCustomPrompt="1"/>
          </p:nvPr>
        </p:nvSpPr>
        <p:spPr>
          <a:xfrm>
            <a:off x="322271" y="4267948"/>
            <a:ext cx="5343178" cy="799471"/>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area to place your text content.</a:t>
            </a:r>
          </a:p>
        </p:txBody>
      </p:sp>
      <p:sp>
        <p:nvSpPr>
          <p:cNvPr id="11" name="Text Placeholder 3">
            <a:extLst>
              <a:ext uri="{FF2B5EF4-FFF2-40B4-BE49-F238E27FC236}">
                <a16:creationId xmlns:a16="http://schemas.microsoft.com/office/drawing/2014/main" id="{B211B096-207D-49B2-8820-9A96C2D51959}"/>
              </a:ext>
            </a:extLst>
          </p:cNvPr>
          <p:cNvSpPr>
            <a:spLocks noGrp="1"/>
          </p:cNvSpPr>
          <p:nvPr>
            <p:ph type="body" sz="quarter" idx="17" hasCustomPrompt="1"/>
          </p:nvPr>
        </p:nvSpPr>
        <p:spPr>
          <a:xfrm>
            <a:off x="322271" y="3837137"/>
            <a:ext cx="5343178" cy="430811"/>
          </a:xfrm>
          <a:solidFill>
            <a:srgbClr val="007AC3"/>
          </a:solidFill>
        </p:spPr>
        <p:txBody>
          <a:bodyPr vert="horz" lIns="274320" tIns="0" rIns="274320" bIns="0" rtlCol="0" anchor="ctr">
            <a:normAutofit/>
          </a:bodyPr>
          <a:lstStyle>
            <a:lvl1pPr marL="0" indent="0">
              <a:buFont typeface="+mj-lt"/>
              <a:buNone/>
              <a:defRPr lang="en-US" b="0" i="0" dirty="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a:t>Title Goes Here</a:t>
            </a:r>
          </a:p>
        </p:txBody>
      </p:sp>
      <p:sp>
        <p:nvSpPr>
          <p:cNvPr id="12" name="Text Placeholder 3">
            <a:extLst>
              <a:ext uri="{FF2B5EF4-FFF2-40B4-BE49-F238E27FC236}">
                <a16:creationId xmlns:a16="http://schemas.microsoft.com/office/drawing/2014/main" id="{8E2B40E7-4B77-4068-B43A-91E439D59E64}"/>
              </a:ext>
            </a:extLst>
          </p:cNvPr>
          <p:cNvSpPr>
            <a:spLocks noGrp="1"/>
          </p:cNvSpPr>
          <p:nvPr>
            <p:ph type="body" sz="quarter" idx="18" hasCustomPrompt="1"/>
          </p:nvPr>
        </p:nvSpPr>
        <p:spPr>
          <a:xfrm>
            <a:off x="322271" y="5518242"/>
            <a:ext cx="5343178" cy="799471"/>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area to place your text content.</a:t>
            </a:r>
          </a:p>
        </p:txBody>
      </p:sp>
      <p:sp>
        <p:nvSpPr>
          <p:cNvPr id="13" name="Text Placeholder 3">
            <a:extLst>
              <a:ext uri="{FF2B5EF4-FFF2-40B4-BE49-F238E27FC236}">
                <a16:creationId xmlns:a16="http://schemas.microsoft.com/office/drawing/2014/main" id="{EA8B860E-FBE4-4DC7-A34E-4B1ED358F19A}"/>
              </a:ext>
            </a:extLst>
          </p:cNvPr>
          <p:cNvSpPr>
            <a:spLocks noGrp="1"/>
          </p:cNvSpPr>
          <p:nvPr>
            <p:ph type="body" sz="quarter" idx="19" hasCustomPrompt="1"/>
          </p:nvPr>
        </p:nvSpPr>
        <p:spPr>
          <a:xfrm>
            <a:off x="322271" y="5067420"/>
            <a:ext cx="5343178" cy="430811"/>
          </a:xfrm>
          <a:solidFill>
            <a:srgbClr val="007AC3"/>
          </a:solidFill>
        </p:spPr>
        <p:txBody>
          <a:bodyPr vert="horz" lIns="274320" tIns="0" rIns="274320" bIns="0" rtlCol="0" anchor="ctr">
            <a:normAutofit/>
          </a:bodyPr>
          <a:lstStyle>
            <a:lvl1pPr marL="0" indent="0">
              <a:buFont typeface="+mj-lt"/>
              <a:buNone/>
              <a:defRPr lang="en-US" b="0" i="0" dirty="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dirty="0"/>
              <a:t>Title Goes Here</a:t>
            </a:r>
          </a:p>
        </p:txBody>
      </p:sp>
      <p:sp>
        <p:nvSpPr>
          <p:cNvPr id="14" name="Text Placeholder 3">
            <a:extLst>
              <a:ext uri="{FF2B5EF4-FFF2-40B4-BE49-F238E27FC236}">
                <a16:creationId xmlns:a16="http://schemas.microsoft.com/office/drawing/2014/main" id="{0DCD361B-8F31-5330-1B0C-960BC0D02456}"/>
              </a:ext>
            </a:extLst>
          </p:cNvPr>
          <p:cNvSpPr>
            <a:spLocks noGrp="1"/>
          </p:cNvSpPr>
          <p:nvPr>
            <p:ph type="body" sz="quarter" idx="23" hasCustomPrompt="1"/>
          </p:nvPr>
        </p:nvSpPr>
        <p:spPr>
          <a:xfrm>
            <a:off x="304800" y="1368636"/>
            <a:ext cx="11569700" cy="1138543"/>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call out text. This is a great location to provide an overview or an introduction to the topic of the slide. The bulleted sections that follow are grouped for quick identification.</a:t>
            </a:r>
          </a:p>
        </p:txBody>
      </p:sp>
    </p:spTree>
    <p:custDataLst>
      <p:tags r:id="rId1"/>
    </p:custDataLst>
    <p:extLst>
      <p:ext uri="{BB962C8B-B14F-4D97-AF65-F5344CB8AC3E}">
        <p14:creationId xmlns:p14="http://schemas.microsoft.com/office/powerpoint/2010/main" val="1197517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1_Image Slide - Content Righ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ED86EAC-13FF-45DC-AEEC-3935BC64775B}"/>
              </a:ext>
            </a:extLst>
          </p:cNvPr>
          <p:cNvSpPr>
            <a:spLocks noGrp="1"/>
          </p:cNvSpPr>
          <p:nvPr>
            <p:ph type="pic" sz="quarter" idx="15"/>
          </p:nvPr>
        </p:nvSpPr>
        <p:spPr>
          <a:xfrm>
            <a:off x="198120" y="182880"/>
            <a:ext cx="11795760" cy="6492240"/>
          </a:xfrm>
          <a:solidFill>
            <a:schemeClr val="tx2">
              <a:lumMod val="20000"/>
              <a:lumOff val="80000"/>
            </a:schemeClr>
          </a:solidFill>
        </p:spPr>
        <p:txBody>
          <a:bodyPr/>
          <a:lstStyle>
            <a:lvl1pPr algn="l">
              <a:defRPr/>
            </a:lvl1pPr>
          </a:lstStyle>
          <a:p>
            <a:r>
              <a:rPr lang="en-US"/>
              <a:t>Click icon to add picture</a:t>
            </a:r>
          </a:p>
        </p:txBody>
      </p:sp>
      <p:sp>
        <p:nvSpPr>
          <p:cNvPr id="2" name="Title 1">
            <a:extLst>
              <a:ext uri="{FF2B5EF4-FFF2-40B4-BE49-F238E27FC236}">
                <a16:creationId xmlns:a16="http://schemas.microsoft.com/office/drawing/2014/main" id="{14DD8FA0-DE88-4994-B585-DBD5057F884E}"/>
              </a:ext>
            </a:extLst>
          </p:cNvPr>
          <p:cNvSpPr>
            <a:spLocks noGrp="1"/>
          </p:cNvSpPr>
          <p:nvPr>
            <p:ph type="title"/>
          </p:nvPr>
        </p:nvSpPr>
        <p:spPr>
          <a:xfrm>
            <a:off x="7848599" y="1634598"/>
            <a:ext cx="4343400" cy="730700"/>
          </a:xfrm>
          <a:prstGeom prst="rect">
            <a:avLst/>
          </a:prstGeom>
          <a:solidFill>
            <a:srgbClr val="007AC3"/>
          </a:solidFill>
        </p:spPr>
        <p:txBody>
          <a:bodyPr lIns="182880" rIns="182880"/>
          <a:lstStyle>
            <a:lvl1pPr marL="0">
              <a:defRPr sz="2200" b="0" i="0">
                <a:solidFill>
                  <a:schemeClr val="bg1"/>
                </a:solidFill>
                <a:latin typeface="Roboto" panose="02000000000000000000" pitchFamily="2" charset="0"/>
                <a:ea typeface="Roboto" panose="02000000000000000000" pitchFamily="2" charset="0"/>
              </a:defRPr>
            </a:lvl1pPr>
          </a:lstStyle>
          <a:p>
            <a:r>
              <a:rPr lang="en-US" dirty="0"/>
              <a:t>Click to edit Master title style</a:t>
            </a:r>
          </a:p>
        </p:txBody>
      </p:sp>
      <p:sp>
        <p:nvSpPr>
          <p:cNvPr id="8" name="Text Placeholder 7">
            <a:extLst>
              <a:ext uri="{FF2B5EF4-FFF2-40B4-BE49-F238E27FC236}">
                <a16:creationId xmlns:a16="http://schemas.microsoft.com/office/drawing/2014/main" id="{8B632D70-FA9B-43F9-B923-4D706DCB1F25}"/>
              </a:ext>
            </a:extLst>
          </p:cNvPr>
          <p:cNvSpPr>
            <a:spLocks noGrp="1"/>
          </p:cNvSpPr>
          <p:nvPr>
            <p:ph type="body" sz="quarter" idx="16" hasCustomPrompt="1"/>
          </p:nvPr>
        </p:nvSpPr>
        <p:spPr>
          <a:xfrm>
            <a:off x="7848600" y="2362203"/>
            <a:ext cx="4343400" cy="3001493"/>
          </a:xfrm>
          <a:prstGeom prst="rect">
            <a:avLst/>
          </a:prstGeom>
          <a:solidFill>
            <a:srgbClr val="007AC3"/>
          </a:solidFill>
        </p:spPr>
        <p:txBody>
          <a:bodyPr vert="horz" lIns="182880" tIns="182880" rIns="182880" bIns="182880" rtlCol="0" anchor="t">
            <a:normAutofit/>
          </a:bodyPr>
          <a:lstStyle>
            <a:lvl1pPr marL="0" indent="0">
              <a:lnSpc>
                <a:spcPct val="150000"/>
              </a:lnSpc>
              <a:spcBef>
                <a:spcPts val="600"/>
              </a:spcBef>
              <a:spcAft>
                <a:spcPts val="0"/>
              </a:spcAft>
              <a:buNone/>
              <a:defRPr lang="en-US" sz="2000" dirty="0">
                <a:solidFill>
                  <a:schemeClr val="bg1"/>
                </a:solidFill>
                <a:effectLst/>
                <a:ea typeface="Roboto Black" panose="02000000000000000000" pitchFamily="2" charset="0"/>
                <a:cs typeface="Roboto Black" panose="02000000000000000000" pitchFamily="2" charset="0"/>
              </a:defRPr>
            </a:lvl1pPr>
          </a:lstStyle>
          <a:p>
            <a:pPr lvl="0">
              <a:lnSpc>
                <a:spcPct val="100000"/>
              </a:lnSpc>
              <a:spcBef>
                <a:spcPts val="0"/>
              </a:spcBef>
              <a:buFont typeface="+mj-lt"/>
            </a:pPr>
            <a:r>
              <a:rPr lang="en-US" dirty="0"/>
              <a:t>You can quickly change out the images in this template by deleting an image and then clicking on the image placeholder icon to browse your machine for a replacement image.</a:t>
            </a:r>
          </a:p>
        </p:txBody>
      </p:sp>
    </p:spTree>
    <p:custDataLst>
      <p:tags r:id="rId1"/>
    </p:custDataLst>
    <p:extLst>
      <p:ext uri="{BB962C8B-B14F-4D97-AF65-F5344CB8AC3E}">
        <p14:creationId xmlns:p14="http://schemas.microsoft.com/office/powerpoint/2010/main" val="22805915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 Call Out - Option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37F05-4ACB-4FBF-A330-B8F1B6E942F0}"/>
              </a:ext>
            </a:extLst>
          </p:cNvPr>
          <p:cNvSpPr>
            <a:spLocks noGrp="1"/>
          </p:cNvSpPr>
          <p:nvPr>
            <p:ph type="title"/>
          </p:nvPr>
        </p:nvSpPr>
        <p:spPr>
          <a:xfrm>
            <a:off x="0" y="0"/>
            <a:ext cx="12192000" cy="1107440"/>
          </a:xfrm>
          <a:prstGeom prst="rect">
            <a:avLst/>
          </a:prstGeom>
        </p:spPr>
        <p:txBody>
          <a:bodyPr/>
          <a:lstStyle/>
          <a:p>
            <a:r>
              <a:rPr lang="en-US"/>
              <a:t>Click to edit Master title style</a:t>
            </a:r>
          </a:p>
        </p:txBody>
      </p:sp>
      <p:sp>
        <p:nvSpPr>
          <p:cNvPr id="19" name="Text Placeholder 3">
            <a:extLst>
              <a:ext uri="{FF2B5EF4-FFF2-40B4-BE49-F238E27FC236}">
                <a16:creationId xmlns:a16="http://schemas.microsoft.com/office/drawing/2014/main" id="{39F1E129-918B-4ECF-977F-27CBDC12273A}"/>
              </a:ext>
            </a:extLst>
          </p:cNvPr>
          <p:cNvSpPr>
            <a:spLocks noGrp="1"/>
          </p:cNvSpPr>
          <p:nvPr>
            <p:ph type="body" sz="quarter" idx="10" hasCustomPrompt="1"/>
          </p:nvPr>
        </p:nvSpPr>
        <p:spPr>
          <a:xfrm>
            <a:off x="6197535" y="3057741"/>
            <a:ext cx="5329294" cy="799471"/>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area to place your text content.</a:t>
            </a:r>
          </a:p>
        </p:txBody>
      </p:sp>
      <p:sp>
        <p:nvSpPr>
          <p:cNvPr id="20" name="Text Placeholder 3">
            <a:extLst>
              <a:ext uri="{FF2B5EF4-FFF2-40B4-BE49-F238E27FC236}">
                <a16:creationId xmlns:a16="http://schemas.microsoft.com/office/drawing/2014/main" id="{A82B85D0-F597-4BE4-A325-A6DF6ECB7A12}"/>
              </a:ext>
            </a:extLst>
          </p:cNvPr>
          <p:cNvSpPr>
            <a:spLocks noGrp="1"/>
          </p:cNvSpPr>
          <p:nvPr>
            <p:ph type="body" sz="quarter" idx="11" hasCustomPrompt="1"/>
          </p:nvPr>
        </p:nvSpPr>
        <p:spPr>
          <a:xfrm>
            <a:off x="6197535" y="2626931"/>
            <a:ext cx="5329294" cy="430811"/>
          </a:xfrm>
          <a:solidFill>
            <a:srgbClr val="007AC3"/>
          </a:solidFill>
        </p:spPr>
        <p:txBody>
          <a:bodyPr vert="horz" lIns="274320" tIns="0" rIns="274320" bIns="0" rtlCol="0" anchor="ctr">
            <a:normAutofit/>
          </a:bodyPr>
          <a:lstStyle>
            <a:lvl1pPr marL="0" indent="0">
              <a:buFont typeface="+mj-lt"/>
              <a:buNone/>
              <a:defRPr lang="en-US" b="0" i="0" dirty="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dirty="0"/>
              <a:t>Title Goes Here</a:t>
            </a:r>
          </a:p>
        </p:txBody>
      </p:sp>
      <p:sp>
        <p:nvSpPr>
          <p:cNvPr id="21" name="Picture Placeholder 2">
            <a:extLst>
              <a:ext uri="{FF2B5EF4-FFF2-40B4-BE49-F238E27FC236}">
                <a16:creationId xmlns:a16="http://schemas.microsoft.com/office/drawing/2014/main" id="{6B6A3FC0-6ABF-487E-A6E5-4DC735482992}"/>
              </a:ext>
            </a:extLst>
          </p:cNvPr>
          <p:cNvSpPr>
            <a:spLocks noGrp="1"/>
          </p:cNvSpPr>
          <p:nvPr>
            <p:ph type="pic" sz="quarter" idx="15"/>
          </p:nvPr>
        </p:nvSpPr>
        <p:spPr>
          <a:xfrm>
            <a:off x="500071" y="2626929"/>
            <a:ext cx="5329294" cy="3681876"/>
          </a:xfrm>
          <a:solidFill>
            <a:schemeClr val="tx2">
              <a:lumMod val="20000"/>
              <a:lumOff val="80000"/>
            </a:schemeClr>
          </a:solidFill>
        </p:spPr>
        <p:txBody>
          <a:bodyPr/>
          <a:lstStyle>
            <a:lvl1pPr marL="12701" indent="0" algn="ctr">
              <a:buNone/>
              <a:defRPr/>
            </a:lvl1pPr>
          </a:lstStyle>
          <a:p>
            <a:r>
              <a:rPr lang="en-US" dirty="0"/>
              <a:t>Click icon to add picture</a:t>
            </a:r>
          </a:p>
        </p:txBody>
      </p:sp>
      <p:sp>
        <p:nvSpPr>
          <p:cNvPr id="10" name="Text Placeholder 3">
            <a:extLst>
              <a:ext uri="{FF2B5EF4-FFF2-40B4-BE49-F238E27FC236}">
                <a16:creationId xmlns:a16="http://schemas.microsoft.com/office/drawing/2014/main" id="{B29F74D1-3DF0-46BA-99D9-840D25A68B83}"/>
              </a:ext>
            </a:extLst>
          </p:cNvPr>
          <p:cNvSpPr>
            <a:spLocks noGrp="1"/>
          </p:cNvSpPr>
          <p:nvPr>
            <p:ph type="body" sz="quarter" idx="16" hasCustomPrompt="1"/>
          </p:nvPr>
        </p:nvSpPr>
        <p:spPr>
          <a:xfrm>
            <a:off x="6197535" y="4290981"/>
            <a:ext cx="5329294" cy="799471"/>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area to place your text content.</a:t>
            </a:r>
          </a:p>
        </p:txBody>
      </p:sp>
      <p:sp>
        <p:nvSpPr>
          <p:cNvPr id="11" name="Text Placeholder 3">
            <a:extLst>
              <a:ext uri="{FF2B5EF4-FFF2-40B4-BE49-F238E27FC236}">
                <a16:creationId xmlns:a16="http://schemas.microsoft.com/office/drawing/2014/main" id="{B211B096-207D-49B2-8820-9A96C2D51959}"/>
              </a:ext>
            </a:extLst>
          </p:cNvPr>
          <p:cNvSpPr>
            <a:spLocks noGrp="1"/>
          </p:cNvSpPr>
          <p:nvPr>
            <p:ph type="body" sz="quarter" idx="17" hasCustomPrompt="1"/>
          </p:nvPr>
        </p:nvSpPr>
        <p:spPr>
          <a:xfrm>
            <a:off x="6197535" y="3848242"/>
            <a:ext cx="5329294" cy="430811"/>
          </a:xfrm>
          <a:solidFill>
            <a:srgbClr val="007AC3"/>
          </a:solidFill>
        </p:spPr>
        <p:txBody>
          <a:bodyPr vert="horz" lIns="274320" tIns="0" rIns="274320" bIns="0" rtlCol="0" anchor="ctr">
            <a:normAutofit/>
          </a:bodyPr>
          <a:lstStyle>
            <a:lvl1pPr marL="0" indent="0">
              <a:buFont typeface="+mj-lt"/>
              <a:buNone/>
              <a:defRPr lang="en-US" b="0" i="0" dirty="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a:t>Title Goes Here</a:t>
            </a:r>
          </a:p>
        </p:txBody>
      </p:sp>
      <p:sp>
        <p:nvSpPr>
          <p:cNvPr id="12" name="Text Placeholder 3">
            <a:extLst>
              <a:ext uri="{FF2B5EF4-FFF2-40B4-BE49-F238E27FC236}">
                <a16:creationId xmlns:a16="http://schemas.microsoft.com/office/drawing/2014/main" id="{8E2B40E7-4B77-4068-B43A-91E439D59E64}"/>
              </a:ext>
            </a:extLst>
          </p:cNvPr>
          <p:cNvSpPr>
            <a:spLocks noGrp="1"/>
          </p:cNvSpPr>
          <p:nvPr>
            <p:ph type="body" sz="quarter" idx="18" hasCustomPrompt="1"/>
          </p:nvPr>
        </p:nvSpPr>
        <p:spPr>
          <a:xfrm>
            <a:off x="6197535" y="5509336"/>
            <a:ext cx="5329294" cy="799471"/>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area to place your text content.</a:t>
            </a:r>
          </a:p>
        </p:txBody>
      </p:sp>
      <p:sp>
        <p:nvSpPr>
          <p:cNvPr id="13" name="Text Placeholder 3">
            <a:extLst>
              <a:ext uri="{FF2B5EF4-FFF2-40B4-BE49-F238E27FC236}">
                <a16:creationId xmlns:a16="http://schemas.microsoft.com/office/drawing/2014/main" id="{EA8B860E-FBE4-4DC7-A34E-4B1ED358F19A}"/>
              </a:ext>
            </a:extLst>
          </p:cNvPr>
          <p:cNvSpPr>
            <a:spLocks noGrp="1"/>
          </p:cNvSpPr>
          <p:nvPr>
            <p:ph type="body" sz="quarter" idx="19" hasCustomPrompt="1"/>
          </p:nvPr>
        </p:nvSpPr>
        <p:spPr>
          <a:xfrm>
            <a:off x="6197535" y="5078525"/>
            <a:ext cx="5329294" cy="430811"/>
          </a:xfrm>
          <a:solidFill>
            <a:srgbClr val="007AC3"/>
          </a:solidFill>
        </p:spPr>
        <p:txBody>
          <a:bodyPr vert="horz" lIns="274320" tIns="0" rIns="274320" bIns="0" rtlCol="0" anchor="ctr">
            <a:normAutofit/>
          </a:bodyPr>
          <a:lstStyle>
            <a:lvl1pPr marL="0" indent="0">
              <a:buFont typeface="+mj-lt"/>
              <a:buNone/>
              <a:defRPr lang="en-US" b="0" i="0" dirty="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a:t>Title Goes Here</a:t>
            </a:r>
          </a:p>
        </p:txBody>
      </p:sp>
      <p:sp>
        <p:nvSpPr>
          <p:cNvPr id="14" name="Text Placeholder 3">
            <a:extLst>
              <a:ext uri="{FF2B5EF4-FFF2-40B4-BE49-F238E27FC236}">
                <a16:creationId xmlns:a16="http://schemas.microsoft.com/office/drawing/2014/main" id="{F3C0FFF1-BBC4-42E4-115F-51CD3E003951}"/>
              </a:ext>
            </a:extLst>
          </p:cNvPr>
          <p:cNvSpPr>
            <a:spLocks noGrp="1"/>
          </p:cNvSpPr>
          <p:nvPr>
            <p:ph type="body" sz="quarter" idx="23" hasCustomPrompt="1"/>
          </p:nvPr>
        </p:nvSpPr>
        <p:spPr>
          <a:xfrm>
            <a:off x="304800" y="1368636"/>
            <a:ext cx="11569700" cy="1138543"/>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call out text. This is a great location to provide an overview or an introduction to the topic of the slide. The bulleted sections that follow are grouped for quick identification.</a:t>
            </a:r>
          </a:p>
        </p:txBody>
      </p:sp>
    </p:spTree>
    <p:custDataLst>
      <p:tags r:id="rId1"/>
    </p:custDataLst>
    <p:extLst>
      <p:ext uri="{BB962C8B-B14F-4D97-AF65-F5344CB8AC3E}">
        <p14:creationId xmlns:p14="http://schemas.microsoft.com/office/powerpoint/2010/main" val="38164920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 Call Out - Opt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37F05-4ACB-4FBF-A330-B8F1B6E942F0}"/>
              </a:ext>
            </a:extLst>
          </p:cNvPr>
          <p:cNvSpPr>
            <a:spLocks noGrp="1"/>
          </p:cNvSpPr>
          <p:nvPr>
            <p:ph type="title"/>
          </p:nvPr>
        </p:nvSpPr>
        <p:spPr>
          <a:xfrm>
            <a:off x="0" y="0"/>
            <a:ext cx="12192000" cy="1107440"/>
          </a:xfrm>
          <a:prstGeom prst="rect">
            <a:avLst/>
          </a:prstGeom>
        </p:spPr>
        <p:txBody>
          <a:bodyPr/>
          <a:lstStyle/>
          <a:p>
            <a:r>
              <a:rPr lang="en-US"/>
              <a:t>Click to edit Master title style</a:t>
            </a:r>
          </a:p>
        </p:txBody>
      </p:sp>
      <p:sp>
        <p:nvSpPr>
          <p:cNvPr id="19" name="Text Placeholder 3">
            <a:extLst>
              <a:ext uri="{FF2B5EF4-FFF2-40B4-BE49-F238E27FC236}">
                <a16:creationId xmlns:a16="http://schemas.microsoft.com/office/drawing/2014/main" id="{39F1E129-918B-4ECF-977F-27CBDC12273A}"/>
              </a:ext>
            </a:extLst>
          </p:cNvPr>
          <p:cNvSpPr>
            <a:spLocks noGrp="1"/>
          </p:cNvSpPr>
          <p:nvPr>
            <p:ph type="body" sz="quarter" idx="10" hasCustomPrompt="1"/>
          </p:nvPr>
        </p:nvSpPr>
        <p:spPr>
          <a:xfrm>
            <a:off x="2787317" y="2890160"/>
            <a:ext cx="3221031" cy="1060666"/>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area to place your text content</a:t>
            </a:r>
          </a:p>
        </p:txBody>
      </p:sp>
      <p:sp>
        <p:nvSpPr>
          <p:cNvPr id="21" name="Picture Placeholder 2">
            <a:extLst>
              <a:ext uri="{FF2B5EF4-FFF2-40B4-BE49-F238E27FC236}">
                <a16:creationId xmlns:a16="http://schemas.microsoft.com/office/drawing/2014/main" id="{6B6A3FC0-6ABF-487E-A6E5-4DC735482992}"/>
              </a:ext>
            </a:extLst>
          </p:cNvPr>
          <p:cNvSpPr>
            <a:spLocks noGrp="1"/>
          </p:cNvSpPr>
          <p:nvPr>
            <p:ph type="pic" sz="quarter" idx="15"/>
          </p:nvPr>
        </p:nvSpPr>
        <p:spPr>
          <a:xfrm>
            <a:off x="665172" y="2459349"/>
            <a:ext cx="2122147" cy="1486530"/>
          </a:xfrm>
          <a:solidFill>
            <a:schemeClr val="tx2">
              <a:lumMod val="20000"/>
              <a:lumOff val="80000"/>
            </a:schemeClr>
          </a:solidFill>
        </p:spPr>
        <p:txBody>
          <a:bodyPr/>
          <a:lstStyle>
            <a:lvl1pPr marL="12701" indent="0" algn="ctr">
              <a:buNone/>
              <a:defRPr/>
            </a:lvl1pPr>
          </a:lstStyle>
          <a:p>
            <a:r>
              <a:rPr lang="en-US" dirty="0"/>
              <a:t>Click icon to add picture</a:t>
            </a:r>
          </a:p>
        </p:txBody>
      </p:sp>
      <p:sp>
        <p:nvSpPr>
          <p:cNvPr id="10" name="Text Placeholder 3">
            <a:extLst>
              <a:ext uri="{FF2B5EF4-FFF2-40B4-BE49-F238E27FC236}">
                <a16:creationId xmlns:a16="http://schemas.microsoft.com/office/drawing/2014/main" id="{B29F74D1-3DF0-46BA-99D9-840D25A68B83}"/>
              </a:ext>
            </a:extLst>
          </p:cNvPr>
          <p:cNvSpPr>
            <a:spLocks noGrp="1"/>
          </p:cNvSpPr>
          <p:nvPr>
            <p:ph type="body" sz="quarter" idx="16" hasCustomPrompt="1"/>
          </p:nvPr>
        </p:nvSpPr>
        <p:spPr>
          <a:xfrm>
            <a:off x="8305801" y="2890160"/>
            <a:ext cx="3221031" cy="1060666"/>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area to place your text content</a:t>
            </a:r>
          </a:p>
        </p:txBody>
      </p:sp>
      <p:sp>
        <p:nvSpPr>
          <p:cNvPr id="30" name="Text Placeholder 3">
            <a:extLst>
              <a:ext uri="{FF2B5EF4-FFF2-40B4-BE49-F238E27FC236}">
                <a16:creationId xmlns:a16="http://schemas.microsoft.com/office/drawing/2014/main" id="{897E657B-345E-4E88-A4F1-07A178DDBB59}"/>
              </a:ext>
            </a:extLst>
          </p:cNvPr>
          <p:cNvSpPr>
            <a:spLocks noGrp="1"/>
          </p:cNvSpPr>
          <p:nvPr>
            <p:ph type="body" sz="quarter" idx="23" hasCustomPrompt="1"/>
          </p:nvPr>
        </p:nvSpPr>
        <p:spPr>
          <a:xfrm>
            <a:off x="294105" y="1106242"/>
            <a:ext cx="11510211" cy="1138543"/>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callout text. This is a great location to provide an overview or an introduction to the topic of the slide. The bulleted sections that follow are grouped for quick identification.</a:t>
            </a:r>
          </a:p>
        </p:txBody>
      </p:sp>
      <p:sp>
        <p:nvSpPr>
          <p:cNvPr id="14" name="Text Placeholder 3">
            <a:extLst>
              <a:ext uri="{FF2B5EF4-FFF2-40B4-BE49-F238E27FC236}">
                <a16:creationId xmlns:a16="http://schemas.microsoft.com/office/drawing/2014/main" id="{9A9BA207-0B3C-48C8-90B8-5B1A11D2F7C9}"/>
              </a:ext>
            </a:extLst>
          </p:cNvPr>
          <p:cNvSpPr>
            <a:spLocks noGrp="1"/>
          </p:cNvSpPr>
          <p:nvPr>
            <p:ph type="body" sz="quarter" idx="24" hasCustomPrompt="1"/>
          </p:nvPr>
        </p:nvSpPr>
        <p:spPr>
          <a:xfrm>
            <a:off x="2787317" y="4669133"/>
            <a:ext cx="3221031" cy="1060666"/>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area to place your text content</a:t>
            </a:r>
          </a:p>
        </p:txBody>
      </p:sp>
      <p:sp>
        <p:nvSpPr>
          <p:cNvPr id="16" name="Text Placeholder 3">
            <a:extLst>
              <a:ext uri="{FF2B5EF4-FFF2-40B4-BE49-F238E27FC236}">
                <a16:creationId xmlns:a16="http://schemas.microsoft.com/office/drawing/2014/main" id="{B7BC1DB0-A896-43A5-8601-49FA85DD1036}"/>
              </a:ext>
            </a:extLst>
          </p:cNvPr>
          <p:cNvSpPr>
            <a:spLocks noGrp="1"/>
          </p:cNvSpPr>
          <p:nvPr>
            <p:ph type="body" sz="quarter" idx="26" hasCustomPrompt="1"/>
          </p:nvPr>
        </p:nvSpPr>
        <p:spPr>
          <a:xfrm>
            <a:off x="8305801" y="4669133"/>
            <a:ext cx="3221031" cy="1060666"/>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area to place your text content</a:t>
            </a:r>
          </a:p>
        </p:txBody>
      </p:sp>
      <p:sp>
        <p:nvSpPr>
          <p:cNvPr id="18" name="Picture Placeholder 2">
            <a:extLst>
              <a:ext uri="{FF2B5EF4-FFF2-40B4-BE49-F238E27FC236}">
                <a16:creationId xmlns:a16="http://schemas.microsoft.com/office/drawing/2014/main" id="{1A0CDEE3-DFA8-4B0F-84DE-069537B8606C}"/>
              </a:ext>
            </a:extLst>
          </p:cNvPr>
          <p:cNvSpPr>
            <a:spLocks noGrp="1"/>
          </p:cNvSpPr>
          <p:nvPr>
            <p:ph type="pic" sz="quarter" idx="28"/>
          </p:nvPr>
        </p:nvSpPr>
        <p:spPr>
          <a:xfrm>
            <a:off x="688820" y="4243268"/>
            <a:ext cx="2122147" cy="1486530"/>
          </a:xfrm>
          <a:solidFill>
            <a:schemeClr val="tx2">
              <a:lumMod val="20000"/>
              <a:lumOff val="80000"/>
            </a:schemeClr>
          </a:solidFill>
        </p:spPr>
        <p:txBody>
          <a:bodyPr/>
          <a:lstStyle>
            <a:lvl1pPr marL="12701" indent="0" algn="ctr">
              <a:buNone/>
              <a:defRPr/>
            </a:lvl1pPr>
          </a:lstStyle>
          <a:p>
            <a:r>
              <a:rPr lang="en-US" dirty="0"/>
              <a:t>Click icon to add picture</a:t>
            </a:r>
          </a:p>
        </p:txBody>
      </p:sp>
      <p:sp>
        <p:nvSpPr>
          <p:cNvPr id="23" name="Picture Placeholder 2">
            <a:extLst>
              <a:ext uri="{FF2B5EF4-FFF2-40B4-BE49-F238E27FC236}">
                <a16:creationId xmlns:a16="http://schemas.microsoft.com/office/drawing/2014/main" id="{AB68E92D-F5C8-43B0-A25B-C8E825C06553}"/>
              </a:ext>
            </a:extLst>
          </p:cNvPr>
          <p:cNvSpPr>
            <a:spLocks noGrp="1"/>
          </p:cNvSpPr>
          <p:nvPr>
            <p:ph type="pic" sz="quarter" idx="29"/>
          </p:nvPr>
        </p:nvSpPr>
        <p:spPr>
          <a:xfrm>
            <a:off x="6183656" y="2434390"/>
            <a:ext cx="2122147" cy="1486530"/>
          </a:xfrm>
          <a:solidFill>
            <a:schemeClr val="tx2">
              <a:lumMod val="20000"/>
              <a:lumOff val="80000"/>
            </a:schemeClr>
          </a:solidFill>
        </p:spPr>
        <p:txBody>
          <a:bodyPr/>
          <a:lstStyle>
            <a:lvl1pPr marL="12701" indent="0" algn="ctr">
              <a:buNone/>
              <a:defRPr/>
            </a:lvl1pPr>
          </a:lstStyle>
          <a:p>
            <a:r>
              <a:rPr lang="en-US" dirty="0"/>
              <a:t>Click icon to add picture</a:t>
            </a:r>
          </a:p>
        </p:txBody>
      </p:sp>
      <p:sp>
        <p:nvSpPr>
          <p:cNvPr id="24" name="Picture Placeholder 2">
            <a:extLst>
              <a:ext uri="{FF2B5EF4-FFF2-40B4-BE49-F238E27FC236}">
                <a16:creationId xmlns:a16="http://schemas.microsoft.com/office/drawing/2014/main" id="{856CA54F-4A74-463B-85B9-B3CBDEECE209}"/>
              </a:ext>
            </a:extLst>
          </p:cNvPr>
          <p:cNvSpPr>
            <a:spLocks noGrp="1"/>
          </p:cNvSpPr>
          <p:nvPr>
            <p:ph type="pic" sz="quarter" idx="30"/>
          </p:nvPr>
        </p:nvSpPr>
        <p:spPr>
          <a:xfrm>
            <a:off x="6178399" y="4243268"/>
            <a:ext cx="2122147" cy="1486530"/>
          </a:xfrm>
          <a:solidFill>
            <a:schemeClr val="tx2">
              <a:lumMod val="20000"/>
              <a:lumOff val="80000"/>
            </a:schemeClr>
          </a:solidFill>
        </p:spPr>
        <p:txBody>
          <a:bodyPr/>
          <a:lstStyle>
            <a:lvl1pPr marL="12701" indent="0" algn="ctr">
              <a:buNone/>
              <a:defRPr/>
            </a:lvl1pPr>
          </a:lstStyle>
          <a:p>
            <a:r>
              <a:rPr lang="en-US" dirty="0"/>
              <a:t>Click icon to add picture</a:t>
            </a:r>
          </a:p>
        </p:txBody>
      </p:sp>
    </p:spTree>
    <p:custDataLst>
      <p:tags r:id="rId1"/>
    </p:custDataLst>
    <p:extLst>
      <p:ext uri="{BB962C8B-B14F-4D97-AF65-F5344CB8AC3E}">
        <p14:creationId xmlns:p14="http://schemas.microsoft.com/office/powerpoint/2010/main" val="31541601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 Call Out - Op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37F05-4ACB-4FBF-A330-B8F1B6E942F0}"/>
              </a:ext>
            </a:extLst>
          </p:cNvPr>
          <p:cNvSpPr>
            <a:spLocks noGrp="1"/>
          </p:cNvSpPr>
          <p:nvPr>
            <p:ph type="title"/>
          </p:nvPr>
        </p:nvSpPr>
        <p:spPr>
          <a:xfrm>
            <a:off x="0" y="0"/>
            <a:ext cx="12192000" cy="1107440"/>
          </a:xfrm>
          <a:prstGeom prst="rect">
            <a:avLst/>
          </a:prstGeom>
        </p:spPr>
        <p:txBody>
          <a:bodyPr/>
          <a:lstStyle/>
          <a:p>
            <a:r>
              <a:rPr lang="en-US"/>
              <a:t>Click to edit Master title style</a:t>
            </a:r>
          </a:p>
        </p:txBody>
      </p:sp>
      <p:sp>
        <p:nvSpPr>
          <p:cNvPr id="19" name="Text Placeholder 3">
            <a:extLst>
              <a:ext uri="{FF2B5EF4-FFF2-40B4-BE49-F238E27FC236}">
                <a16:creationId xmlns:a16="http://schemas.microsoft.com/office/drawing/2014/main" id="{39F1E129-918B-4ECF-977F-27CBDC12273A}"/>
              </a:ext>
            </a:extLst>
          </p:cNvPr>
          <p:cNvSpPr>
            <a:spLocks noGrp="1"/>
          </p:cNvSpPr>
          <p:nvPr>
            <p:ph type="body" sz="quarter" idx="10" hasCustomPrompt="1"/>
          </p:nvPr>
        </p:nvSpPr>
        <p:spPr>
          <a:xfrm>
            <a:off x="583485" y="4407219"/>
            <a:ext cx="2635170" cy="2033533"/>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area to place your text content for the learner.</a:t>
            </a:r>
          </a:p>
        </p:txBody>
      </p:sp>
      <p:sp>
        <p:nvSpPr>
          <p:cNvPr id="20" name="Text Placeholder 3">
            <a:extLst>
              <a:ext uri="{FF2B5EF4-FFF2-40B4-BE49-F238E27FC236}">
                <a16:creationId xmlns:a16="http://schemas.microsoft.com/office/drawing/2014/main" id="{A82B85D0-F597-4BE4-A325-A6DF6ECB7A12}"/>
              </a:ext>
            </a:extLst>
          </p:cNvPr>
          <p:cNvSpPr>
            <a:spLocks noGrp="1"/>
          </p:cNvSpPr>
          <p:nvPr>
            <p:ph type="body" sz="quarter" idx="11" hasCustomPrompt="1"/>
          </p:nvPr>
        </p:nvSpPr>
        <p:spPr>
          <a:xfrm>
            <a:off x="583485" y="3976408"/>
            <a:ext cx="2635170" cy="430811"/>
          </a:xfrm>
        </p:spPr>
        <p:txBody>
          <a:bodyPr vert="horz" lIns="274320" tIns="0" rIns="274320" bIns="0" rtlCol="0" anchor="ctr">
            <a:normAutofit/>
          </a:bodyPr>
          <a:lstStyle>
            <a:lvl1pPr marL="0" indent="0" algn="ctr">
              <a:buFont typeface="+mj-lt"/>
              <a:buNone/>
              <a:defRPr lang="en-US" b="0" i="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dirty="0"/>
              <a:t>Title Goes Here</a:t>
            </a:r>
          </a:p>
        </p:txBody>
      </p:sp>
      <p:sp>
        <p:nvSpPr>
          <p:cNvPr id="21" name="Picture Placeholder 2">
            <a:extLst>
              <a:ext uri="{FF2B5EF4-FFF2-40B4-BE49-F238E27FC236}">
                <a16:creationId xmlns:a16="http://schemas.microsoft.com/office/drawing/2014/main" id="{6B6A3FC0-6ABF-487E-A6E5-4DC735482992}"/>
              </a:ext>
            </a:extLst>
          </p:cNvPr>
          <p:cNvSpPr>
            <a:spLocks noGrp="1"/>
          </p:cNvSpPr>
          <p:nvPr>
            <p:ph type="pic" sz="quarter" idx="15"/>
          </p:nvPr>
        </p:nvSpPr>
        <p:spPr>
          <a:xfrm>
            <a:off x="583484" y="2454927"/>
            <a:ext cx="2635170" cy="1486530"/>
          </a:xfrm>
          <a:solidFill>
            <a:schemeClr val="tx2">
              <a:lumMod val="20000"/>
              <a:lumOff val="80000"/>
            </a:schemeClr>
          </a:solidFill>
        </p:spPr>
        <p:txBody>
          <a:bodyPr/>
          <a:lstStyle>
            <a:lvl1pPr marL="12701" indent="0" algn="ctr">
              <a:buNone/>
              <a:defRPr/>
            </a:lvl1pPr>
          </a:lstStyle>
          <a:p>
            <a:r>
              <a:rPr lang="en-US" dirty="0"/>
              <a:t>Click icon to add picture</a:t>
            </a:r>
          </a:p>
        </p:txBody>
      </p:sp>
      <p:sp>
        <p:nvSpPr>
          <p:cNvPr id="10" name="Text Placeholder 3">
            <a:extLst>
              <a:ext uri="{FF2B5EF4-FFF2-40B4-BE49-F238E27FC236}">
                <a16:creationId xmlns:a16="http://schemas.microsoft.com/office/drawing/2014/main" id="{B29F74D1-3DF0-46BA-99D9-840D25A68B83}"/>
              </a:ext>
            </a:extLst>
          </p:cNvPr>
          <p:cNvSpPr>
            <a:spLocks noGrp="1"/>
          </p:cNvSpPr>
          <p:nvPr>
            <p:ph type="body" sz="quarter" idx="16" hasCustomPrompt="1"/>
          </p:nvPr>
        </p:nvSpPr>
        <p:spPr>
          <a:xfrm>
            <a:off x="6174806" y="4368194"/>
            <a:ext cx="2635171" cy="2033533"/>
          </a:xfrm>
        </p:spPr>
        <p:txBody>
          <a:bodyPr tIns="182880">
            <a:normAutofit/>
          </a:bodyPr>
          <a:lstStyle>
            <a:lvl1pPr marL="0" indent="0">
              <a:lnSpc>
                <a:spcPct val="100000"/>
              </a:lnSpc>
              <a:spcBef>
                <a:spcPts val="0"/>
              </a:spcBef>
              <a:spcAft>
                <a:spcPts val="600"/>
              </a:spcAft>
              <a:buFont typeface="+mj-lt"/>
              <a:buNone/>
              <a:defRPr sz="1600"/>
            </a:lvl1pPr>
          </a:lstStyle>
          <a:p>
            <a:pPr lvl="0"/>
            <a:r>
              <a:rPr lang="en-US"/>
              <a:t>This is the area to place your text content for the learner.</a:t>
            </a:r>
          </a:p>
        </p:txBody>
      </p:sp>
      <p:sp>
        <p:nvSpPr>
          <p:cNvPr id="11" name="Text Placeholder 3">
            <a:extLst>
              <a:ext uri="{FF2B5EF4-FFF2-40B4-BE49-F238E27FC236}">
                <a16:creationId xmlns:a16="http://schemas.microsoft.com/office/drawing/2014/main" id="{B211B096-207D-49B2-8820-9A96C2D51959}"/>
              </a:ext>
            </a:extLst>
          </p:cNvPr>
          <p:cNvSpPr>
            <a:spLocks noGrp="1"/>
          </p:cNvSpPr>
          <p:nvPr>
            <p:ph type="body" sz="quarter" idx="17" hasCustomPrompt="1"/>
          </p:nvPr>
        </p:nvSpPr>
        <p:spPr>
          <a:xfrm>
            <a:off x="6174806" y="3937383"/>
            <a:ext cx="2635171" cy="430811"/>
          </a:xfrm>
        </p:spPr>
        <p:txBody>
          <a:bodyPr vert="horz" lIns="274320" tIns="0" rIns="274320" bIns="0" rtlCol="0" anchor="ctr">
            <a:normAutofit/>
          </a:bodyPr>
          <a:lstStyle>
            <a:lvl1pPr marL="0" indent="0" algn="ctr">
              <a:buFont typeface="+mj-lt"/>
              <a:buNone/>
              <a:defRPr lang="en-US" b="0" i="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a:t>Title Goes Here</a:t>
            </a:r>
          </a:p>
        </p:txBody>
      </p:sp>
      <p:sp>
        <p:nvSpPr>
          <p:cNvPr id="30" name="Text Placeholder 3">
            <a:extLst>
              <a:ext uri="{FF2B5EF4-FFF2-40B4-BE49-F238E27FC236}">
                <a16:creationId xmlns:a16="http://schemas.microsoft.com/office/drawing/2014/main" id="{897E657B-345E-4E88-A4F1-07A178DDBB59}"/>
              </a:ext>
            </a:extLst>
          </p:cNvPr>
          <p:cNvSpPr>
            <a:spLocks noGrp="1"/>
          </p:cNvSpPr>
          <p:nvPr>
            <p:ph type="body" sz="quarter" idx="23" hasCustomPrompt="1"/>
          </p:nvPr>
        </p:nvSpPr>
        <p:spPr>
          <a:xfrm>
            <a:off x="330969" y="1101820"/>
            <a:ext cx="11483879" cy="1138543"/>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callout text. This is a great location to provide an overview or an introduction to the topic of the slide. The bulleted sections that follow are grouped for quick identification.</a:t>
            </a:r>
          </a:p>
        </p:txBody>
      </p:sp>
      <p:sp>
        <p:nvSpPr>
          <p:cNvPr id="14" name="Text Placeholder 3">
            <a:extLst>
              <a:ext uri="{FF2B5EF4-FFF2-40B4-BE49-F238E27FC236}">
                <a16:creationId xmlns:a16="http://schemas.microsoft.com/office/drawing/2014/main" id="{9A9BA207-0B3C-48C8-90B8-5B1A11D2F7C9}"/>
              </a:ext>
            </a:extLst>
          </p:cNvPr>
          <p:cNvSpPr>
            <a:spLocks noGrp="1"/>
          </p:cNvSpPr>
          <p:nvPr>
            <p:ph type="body" sz="quarter" idx="24" hasCustomPrompt="1"/>
          </p:nvPr>
        </p:nvSpPr>
        <p:spPr>
          <a:xfrm>
            <a:off x="3379145" y="4407219"/>
            <a:ext cx="2635170" cy="2033533"/>
          </a:xfrm>
        </p:spPr>
        <p:txBody>
          <a:bodyPr tIns="182880">
            <a:normAutofit/>
          </a:bodyPr>
          <a:lstStyle>
            <a:lvl1pPr marL="0" indent="0">
              <a:lnSpc>
                <a:spcPct val="100000"/>
              </a:lnSpc>
              <a:spcBef>
                <a:spcPts val="0"/>
              </a:spcBef>
              <a:spcAft>
                <a:spcPts val="600"/>
              </a:spcAft>
              <a:buFont typeface="+mj-lt"/>
              <a:buNone/>
              <a:defRPr sz="1600"/>
            </a:lvl1pPr>
          </a:lstStyle>
          <a:p>
            <a:pPr lvl="0"/>
            <a:r>
              <a:rPr lang="en-US"/>
              <a:t>This is the area to place your text content for the learner.</a:t>
            </a:r>
          </a:p>
        </p:txBody>
      </p:sp>
      <p:sp>
        <p:nvSpPr>
          <p:cNvPr id="15" name="Text Placeholder 3">
            <a:extLst>
              <a:ext uri="{FF2B5EF4-FFF2-40B4-BE49-F238E27FC236}">
                <a16:creationId xmlns:a16="http://schemas.microsoft.com/office/drawing/2014/main" id="{9F7746CC-E985-493D-A2CC-7C8B08D4B61C}"/>
              </a:ext>
            </a:extLst>
          </p:cNvPr>
          <p:cNvSpPr>
            <a:spLocks noGrp="1"/>
          </p:cNvSpPr>
          <p:nvPr>
            <p:ph type="body" sz="quarter" idx="25" hasCustomPrompt="1"/>
          </p:nvPr>
        </p:nvSpPr>
        <p:spPr>
          <a:xfrm>
            <a:off x="3379145" y="3976408"/>
            <a:ext cx="2635170" cy="430811"/>
          </a:xfrm>
        </p:spPr>
        <p:txBody>
          <a:bodyPr vert="horz" lIns="274320" tIns="0" rIns="274320" bIns="0" rtlCol="0" anchor="ctr">
            <a:normAutofit/>
          </a:bodyPr>
          <a:lstStyle>
            <a:lvl1pPr marL="0" indent="0" algn="ctr">
              <a:buFont typeface="+mj-lt"/>
              <a:buNone/>
              <a:defRPr lang="en-US" b="0" i="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a:t>Title Goes Here</a:t>
            </a:r>
          </a:p>
        </p:txBody>
      </p:sp>
      <p:sp>
        <p:nvSpPr>
          <p:cNvPr id="16" name="Text Placeholder 3">
            <a:extLst>
              <a:ext uri="{FF2B5EF4-FFF2-40B4-BE49-F238E27FC236}">
                <a16:creationId xmlns:a16="http://schemas.microsoft.com/office/drawing/2014/main" id="{B7BC1DB0-A896-43A5-8601-49FA85DD1036}"/>
              </a:ext>
            </a:extLst>
          </p:cNvPr>
          <p:cNvSpPr>
            <a:spLocks noGrp="1"/>
          </p:cNvSpPr>
          <p:nvPr>
            <p:ph type="body" sz="quarter" idx="26" hasCustomPrompt="1"/>
          </p:nvPr>
        </p:nvSpPr>
        <p:spPr>
          <a:xfrm>
            <a:off x="8970463" y="4368194"/>
            <a:ext cx="2635171" cy="2033533"/>
          </a:xfrm>
        </p:spPr>
        <p:txBody>
          <a:bodyPr tIns="182880">
            <a:normAutofit/>
          </a:bodyPr>
          <a:lstStyle>
            <a:lvl1pPr marL="0" indent="0">
              <a:lnSpc>
                <a:spcPct val="100000"/>
              </a:lnSpc>
              <a:spcBef>
                <a:spcPts val="0"/>
              </a:spcBef>
              <a:spcAft>
                <a:spcPts val="600"/>
              </a:spcAft>
              <a:buFont typeface="+mj-lt"/>
              <a:buNone/>
              <a:defRPr sz="1600"/>
            </a:lvl1pPr>
          </a:lstStyle>
          <a:p>
            <a:pPr lvl="0"/>
            <a:r>
              <a:rPr lang="en-US"/>
              <a:t>This is the area to place your text content for the learner.</a:t>
            </a:r>
          </a:p>
        </p:txBody>
      </p:sp>
      <p:sp>
        <p:nvSpPr>
          <p:cNvPr id="17" name="Text Placeholder 3">
            <a:extLst>
              <a:ext uri="{FF2B5EF4-FFF2-40B4-BE49-F238E27FC236}">
                <a16:creationId xmlns:a16="http://schemas.microsoft.com/office/drawing/2014/main" id="{B2B92EC9-5BB2-4CBF-8358-EC6071E35CE8}"/>
              </a:ext>
            </a:extLst>
          </p:cNvPr>
          <p:cNvSpPr>
            <a:spLocks noGrp="1"/>
          </p:cNvSpPr>
          <p:nvPr>
            <p:ph type="body" sz="quarter" idx="27" hasCustomPrompt="1"/>
          </p:nvPr>
        </p:nvSpPr>
        <p:spPr>
          <a:xfrm>
            <a:off x="8970463" y="3937383"/>
            <a:ext cx="2635171" cy="430811"/>
          </a:xfrm>
        </p:spPr>
        <p:txBody>
          <a:bodyPr vert="horz" lIns="274320" tIns="0" rIns="274320" bIns="0" rtlCol="0" anchor="ctr">
            <a:normAutofit/>
          </a:bodyPr>
          <a:lstStyle>
            <a:lvl1pPr marL="0" indent="0" algn="ctr">
              <a:buFont typeface="+mj-lt"/>
              <a:buNone/>
              <a:defRPr lang="en-US" b="0" i="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a:t>Title Goes Here</a:t>
            </a:r>
          </a:p>
        </p:txBody>
      </p:sp>
      <p:sp>
        <p:nvSpPr>
          <p:cNvPr id="23" name="Picture Placeholder 2">
            <a:extLst>
              <a:ext uri="{FF2B5EF4-FFF2-40B4-BE49-F238E27FC236}">
                <a16:creationId xmlns:a16="http://schemas.microsoft.com/office/drawing/2014/main" id="{AB68E92D-F5C8-43B0-A25B-C8E825C06553}"/>
              </a:ext>
            </a:extLst>
          </p:cNvPr>
          <p:cNvSpPr>
            <a:spLocks noGrp="1"/>
          </p:cNvSpPr>
          <p:nvPr>
            <p:ph type="pic" sz="quarter" idx="29"/>
          </p:nvPr>
        </p:nvSpPr>
        <p:spPr>
          <a:xfrm>
            <a:off x="3379144" y="2450687"/>
            <a:ext cx="2635170" cy="1486530"/>
          </a:xfrm>
          <a:solidFill>
            <a:schemeClr val="tx2">
              <a:lumMod val="20000"/>
              <a:lumOff val="80000"/>
            </a:schemeClr>
          </a:solidFill>
        </p:spPr>
        <p:txBody>
          <a:bodyPr/>
          <a:lstStyle>
            <a:lvl1pPr marL="12701" indent="0" algn="ctr">
              <a:buNone/>
              <a:defRPr/>
            </a:lvl1pPr>
          </a:lstStyle>
          <a:p>
            <a:r>
              <a:rPr lang="en-US" dirty="0"/>
              <a:t>Click icon to add picture</a:t>
            </a:r>
          </a:p>
        </p:txBody>
      </p:sp>
      <p:sp>
        <p:nvSpPr>
          <p:cNvPr id="22" name="Picture Placeholder 2">
            <a:extLst>
              <a:ext uri="{FF2B5EF4-FFF2-40B4-BE49-F238E27FC236}">
                <a16:creationId xmlns:a16="http://schemas.microsoft.com/office/drawing/2014/main" id="{83893298-3F3F-451C-B999-0F8AEC9C5117}"/>
              </a:ext>
            </a:extLst>
          </p:cNvPr>
          <p:cNvSpPr>
            <a:spLocks noGrp="1"/>
          </p:cNvSpPr>
          <p:nvPr>
            <p:ph type="pic" sz="quarter" idx="31"/>
          </p:nvPr>
        </p:nvSpPr>
        <p:spPr>
          <a:xfrm>
            <a:off x="6177685" y="2447205"/>
            <a:ext cx="2635170" cy="1486530"/>
          </a:xfrm>
          <a:solidFill>
            <a:schemeClr val="tx2">
              <a:lumMod val="20000"/>
              <a:lumOff val="80000"/>
            </a:schemeClr>
          </a:solidFill>
        </p:spPr>
        <p:txBody>
          <a:bodyPr/>
          <a:lstStyle>
            <a:lvl1pPr marL="12701" indent="0" algn="ctr">
              <a:buNone/>
              <a:defRPr/>
            </a:lvl1pPr>
          </a:lstStyle>
          <a:p>
            <a:r>
              <a:rPr lang="en-US" dirty="0"/>
              <a:t>Click icon to add picture</a:t>
            </a:r>
          </a:p>
        </p:txBody>
      </p:sp>
      <p:sp>
        <p:nvSpPr>
          <p:cNvPr id="28" name="Picture Placeholder 2">
            <a:extLst>
              <a:ext uri="{FF2B5EF4-FFF2-40B4-BE49-F238E27FC236}">
                <a16:creationId xmlns:a16="http://schemas.microsoft.com/office/drawing/2014/main" id="{D014F8F6-B51B-4673-8C1A-903B4F571D84}"/>
              </a:ext>
            </a:extLst>
          </p:cNvPr>
          <p:cNvSpPr>
            <a:spLocks noGrp="1"/>
          </p:cNvSpPr>
          <p:nvPr>
            <p:ph type="pic" sz="quarter" idx="32"/>
          </p:nvPr>
        </p:nvSpPr>
        <p:spPr>
          <a:xfrm>
            <a:off x="8973345" y="2442965"/>
            <a:ext cx="2635170" cy="1486530"/>
          </a:xfrm>
          <a:solidFill>
            <a:schemeClr val="tx2">
              <a:lumMod val="20000"/>
              <a:lumOff val="80000"/>
            </a:schemeClr>
          </a:solidFill>
        </p:spPr>
        <p:txBody>
          <a:bodyPr/>
          <a:lstStyle>
            <a:lvl1pPr marL="12701" indent="0" algn="ctr">
              <a:buNone/>
              <a:defRPr/>
            </a:lvl1pPr>
          </a:lstStyle>
          <a:p>
            <a:r>
              <a:rPr lang="en-US" dirty="0"/>
              <a:t>Click icon to add picture</a:t>
            </a:r>
          </a:p>
        </p:txBody>
      </p:sp>
    </p:spTree>
    <p:custDataLst>
      <p:tags r:id="rId1"/>
    </p:custDataLst>
    <p:extLst>
      <p:ext uri="{BB962C8B-B14F-4D97-AF65-F5344CB8AC3E}">
        <p14:creationId xmlns:p14="http://schemas.microsoft.com/office/powerpoint/2010/main" val="22484643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 Call Out - Option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BFC31-BDDD-4F38-92F6-B8FFCACD5D96}"/>
              </a:ext>
            </a:extLst>
          </p:cNvPr>
          <p:cNvSpPr>
            <a:spLocks noGrp="1"/>
          </p:cNvSpPr>
          <p:nvPr>
            <p:ph type="title"/>
          </p:nvPr>
        </p:nvSpPr>
        <p:spPr>
          <a:xfrm>
            <a:off x="0" y="0"/>
            <a:ext cx="12192000" cy="1107440"/>
          </a:xfrm>
          <a:prstGeom prst="rect">
            <a:avLst/>
          </a:prstGeom>
        </p:spPr>
        <p:txBody>
          <a:bodyPr/>
          <a:lstStyle/>
          <a:p>
            <a:r>
              <a:rPr lang="en-US"/>
              <a:t>Click to edit Master title style</a:t>
            </a:r>
          </a:p>
        </p:txBody>
      </p:sp>
      <p:sp>
        <p:nvSpPr>
          <p:cNvPr id="3" name="Text Placeholder 3">
            <a:extLst>
              <a:ext uri="{FF2B5EF4-FFF2-40B4-BE49-F238E27FC236}">
                <a16:creationId xmlns:a16="http://schemas.microsoft.com/office/drawing/2014/main" id="{5B9D08DB-05A8-4C80-9C88-CA0765ADB8B4}"/>
              </a:ext>
            </a:extLst>
          </p:cNvPr>
          <p:cNvSpPr>
            <a:spLocks noGrp="1"/>
          </p:cNvSpPr>
          <p:nvPr>
            <p:ph type="body" sz="quarter" idx="10" hasCustomPrompt="1"/>
          </p:nvPr>
        </p:nvSpPr>
        <p:spPr>
          <a:xfrm>
            <a:off x="0" y="2873493"/>
            <a:ext cx="3044952" cy="3298709"/>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Write concise call out text that will make an impact for the audience. </a:t>
            </a:r>
          </a:p>
        </p:txBody>
      </p:sp>
      <p:sp>
        <p:nvSpPr>
          <p:cNvPr id="4" name="Text Placeholder 3">
            <a:extLst>
              <a:ext uri="{FF2B5EF4-FFF2-40B4-BE49-F238E27FC236}">
                <a16:creationId xmlns:a16="http://schemas.microsoft.com/office/drawing/2014/main" id="{28E37603-640E-49FA-8656-9ECC1C5D783E}"/>
              </a:ext>
            </a:extLst>
          </p:cNvPr>
          <p:cNvSpPr>
            <a:spLocks noGrp="1"/>
          </p:cNvSpPr>
          <p:nvPr>
            <p:ph type="body" sz="quarter" idx="11" hasCustomPrompt="1"/>
          </p:nvPr>
        </p:nvSpPr>
        <p:spPr>
          <a:xfrm>
            <a:off x="914402" y="1501893"/>
            <a:ext cx="2140768" cy="1371600"/>
          </a:xfrm>
          <a:solidFill>
            <a:srgbClr val="007AC3"/>
          </a:solidFill>
          <a:ln>
            <a:solidFill>
              <a:srgbClr val="007AC3"/>
            </a:solidFill>
          </a:ln>
        </p:spPr>
        <p:txBody>
          <a:bodyPr vert="horz" lIns="274320" tIns="0" rIns="274320" bIns="0" rtlCol="0" anchor="ctr">
            <a:normAutofit/>
          </a:bodyPr>
          <a:lstStyle>
            <a:lvl1pPr marL="0" indent="0">
              <a:buFont typeface="+mj-lt"/>
              <a:buNone/>
              <a:defRPr lang="en-US" dirty="0">
                <a:solidFill>
                  <a:schemeClr val="bg1"/>
                </a:solidFill>
                <a:latin typeface="+mn-lt"/>
                <a:ea typeface="Roboto Black" panose="02000000000000000000" pitchFamily="2" charset="0"/>
                <a:cs typeface="Roboto Black" panose="02000000000000000000" pitchFamily="2" charset="0"/>
              </a:defRPr>
            </a:lvl1pPr>
          </a:lstStyle>
          <a:p>
            <a:pPr lvl="0">
              <a:lnSpc>
                <a:spcPct val="100000"/>
              </a:lnSpc>
              <a:spcBef>
                <a:spcPts val="0"/>
              </a:spcBef>
            </a:pPr>
            <a:r>
              <a:rPr lang="en-US" dirty="0"/>
              <a:t>Call Out Title</a:t>
            </a:r>
          </a:p>
        </p:txBody>
      </p:sp>
      <p:sp>
        <p:nvSpPr>
          <p:cNvPr id="5" name="Text Placeholder 3">
            <a:extLst>
              <a:ext uri="{FF2B5EF4-FFF2-40B4-BE49-F238E27FC236}">
                <a16:creationId xmlns:a16="http://schemas.microsoft.com/office/drawing/2014/main" id="{E69F4ED5-A8EF-4617-BB46-BF9AF2881108}"/>
              </a:ext>
            </a:extLst>
          </p:cNvPr>
          <p:cNvSpPr>
            <a:spLocks noGrp="1"/>
          </p:cNvSpPr>
          <p:nvPr>
            <p:ph type="body" sz="quarter" idx="12" hasCustomPrompt="1"/>
          </p:nvPr>
        </p:nvSpPr>
        <p:spPr>
          <a:xfrm>
            <a:off x="0" y="1501893"/>
            <a:ext cx="914400" cy="1371600"/>
          </a:xfrm>
          <a:solidFill>
            <a:srgbClr val="007AC3"/>
          </a:solidFill>
          <a:ln>
            <a:solidFill>
              <a:srgbClr val="007AC3"/>
            </a:solidFill>
          </a:ln>
        </p:spPr>
        <p:txBody>
          <a:bodyPr vert="horz" lIns="274320" tIns="0" rIns="274320" bIns="0" rtlCol="0" anchor="ctr">
            <a:normAutofit/>
          </a:bodyPr>
          <a:lstStyle>
            <a:lvl1pPr marL="0" indent="0">
              <a:buFont typeface="+mj-lt"/>
              <a:buNone/>
              <a:defRPr lang="en-US" sz="2800" b="0" i="0" dirty="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dirty="0"/>
              <a:t>01</a:t>
            </a:r>
          </a:p>
        </p:txBody>
      </p:sp>
      <p:sp>
        <p:nvSpPr>
          <p:cNvPr id="6" name="Text Placeholder 3">
            <a:extLst>
              <a:ext uri="{FF2B5EF4-FFF2-40B4-BE49-F238E27FC236}">
                <a16:creationId xmlns:a16="http://schemas.microsoft.com/office/drawing/2014/main" id="{D7C0856F-8F55-4CF3-AD4E-D3FECA27B85E}"/>
              </a:ext>
            </a:extLst>
          </p:cNvPr>
          <p:cNvSpPr>
            <a:spLocks noGrp="1"/>
          </p:cNvSpPr>
          <p:nvPr>
            <p:ph type="body" sz="quarter" idx="13" hasCustomPrompt="1"/>
          </p:nvPr>
        </p:nvSpPr>
        <p:spPr>
          <a:xfrm>
            <a:off x="3044952" y="2873492"/>
            <a:ext cx="3044952" cy="3298709"/>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Write concise call out text that will make an impact for the audience. </a:t>
            </a:r>
          </a:p>
        </p:txBody>
      </p:sp>
      <p:sp>
        <p:nvSpPr>
          <p:cNvPr id="7" name="Text Placeholder 3">
            <a:extLst>
              <a:ext uri="{FF2B5EF4-FFF2-40B4-BE49-F238E27FC236}">
                <a16:creationId xmlns:a16="http://schemas.microsoft.com/office/drawing/2014/main" id="{2977C882-05F5-4523-944D-07238CB91025}"/>
              </a:ext>
            </a:extLst>
          </p:cNvPr>
          <p:cNvSpPr>
            <a:spLocks noGrp="1"/>
          </p:cNvSpPr>
          <p:nvPr>
            <p:ph type="body" sz="quarter" idx="14" hasCustomPrompt="1"/>
          </p:nvPr>
        </p:nvSpPr>
        <p:spPr>
          <a:xfrm>
            <a:off x="3974295" y="1501892"/>
            <a:ext cx="2130551" cy="1371600"/>
          </a:xfrm>
          <a:solidFill>
            <a:srgbClr val="03A0DC"/>
          </a:solidFill>
          <a:ln>
            <a:solidFill>
              <a:srgbClr val="03A0DC"/>
            </a:solidFill>
          </a:ln>
        </p:spPr>
        <p:txBody>
          <a:bodyPr vert="horz" lIns="274320" tIns="0" rIns="274320" bIns="0" rtlCol="0" anchor="ctr">
            <a:normAutofit/>
          </a:bodyPr>
          <a:lstStyle>
            <a:lvl1pPr marL="0" indent="0">
              <a:buFont typeface="+mj-lt"/>
              <a:buNone/>
              <a:defRPr lang="en-US" dirty="0">
                <a:solidFill>
                  <a:schemeClr val="bg1"/>
                </a:solidFill>
                <a:latin typeface="+mn-lt"/>
                <a:ea typeface="Roboto Black" panose="02000000000000000000" pitchFamily="2" charset="0"/>
                <a:cs typeface="Roboto Black" panose="02000000000000000000" pitchFamily="2" charset="0"/>
              </a:defRPr>
            </a:lvl1pPr>
          </a:lstStyle>
          <a:p>
            <a:pPr lvl="0">
              <a:lnSpc>
                <a:spcPct val="100000"/>
              </a:lnSpc>
              <a:spcBef>
                <a:spcPts val="0"/>
              </a:spcBef>
            </a:pPr>
            <a:r>
              <a:rPr lang="en-US" dirty="0"/>
              <a:t>Call Out Title</a:t>
            </a:r>
          </a:p>
        </p:txBody>
      </p:sp>
      <p:sp>
        <p:nvSpPr>
          <p:cNvPr id="8" name="Text Placeholder 3">
            <a:extLst>
              <a:ext uri="{FF2B5EF4-FFF2-40B4-BE49-F238E27FC236}">
                <a16:creationId xmlns:a16="http://schemas.microsoft.com/office/drawing/2014/main" id="{7A314998-669D-42F3-8D2A-E75B9ACDF85D}"/>
              </a:ext>
            </a:extLst>
          </p:cNvPr>
          <p:cNvSpPr>
            <a:spLocks noGrp="1"/>
          </p:cNvSpPr>
          <p:nvPr>
            <p:ph type="body" sz="quarter" idx="15" hasCustomPrompt="1"/>
          </p:nvPr>
        </p:nvSpPr>
        <p:spPr>
          <a:xfrm>
            <a:off x="3059893" y="1501892"/>
            <a:ext cx="914400" cy="1371600"/>
          </a:xfrm>
          <a:solidFill>
            <a:srgbClr val="03A0DC"/>
          </a:solidFill>
          <a:ln>
            <a:solidFill>
              <a:srgbClr val="03A0DC"/>
            </a:solidFill>
          </a:ln>
        </p:spPr>
        <p:txBody>
          <a:bodyPr vert="horz" lIns="274320" tIns="0" rIns="274320" bIns="0" rtlCol="0" anchor="ctr">
            <a:normAutofit/>
          </a:bodyPr>
          <a:lstStyle>
            <a:lvl1pPr marL="0" indent="0">
              <a:buFont typeface="+mj-lt"/>
              <a:buNone/>
              <a:defRPr lang="en-US" sz="2800" b="0" i="0" dirty="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a:t>02</a:t>
            </a:r>
          </a:p>
        </p:txBody>
      </p:sp>
      <p:sp>
        <p:nvSpPr>
          <p:cNvPr id="9" name="Text Placeholder 3">
            <a:extLst>
              <a:ext uri="{FF2B5EF4-FFF2-40B4-BE49-F238E27FC236}">
                <a16:creationId xmlns:a16="http://schemas.microsoft.com/office/drawing/2014/main" id="{AFFD9560-E68B-4333-957F-AC68FD4E4D3F}"/>
              </a:ext>
            </a:extLst>
          </p:cNvPr>
          <p:cNvSpPr>
            <a:spLocks noGrp="1"/>
          </p:cNvSpPr>
          <p:nvPr>
            <p:ph type="body" sz="quarter" idx="16" hasCustomPrompt="1"/>
          </p:nvPr>
        </p:nvSpPr>
        <p:spPr>
          <a:xfrm>
            <a:off x="6102098" y="2873492"/>
            <a:ext cx="3044952" cy="3298709"/>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Write concise call out text that will make an impact for the audience. </a:t>
            </a:r>
          </a:p>
        </p:txBody>
      </p:sp>
      <p:sp>
        <p:nvSpPr>
          <p:cNvPr id="10" name="Text Placeholder 3">
            <a:extLst>
              <a:ext uri="{FF2B5EF4-FFF2-40B4-BE49-F238E27FC236}">
                <a16:creationId xmlns:a16="http://schemas.microsoft.com/office/drawing/2014/main" id="{995D1007-062A-4A83-90C2-B2DE35F77224}"/>
              </a:ext>
            </a:extLst>
          </p:cNvPr>
          <p:cNvSpPr>
            <a:spLocks noGrp="1"/>
          </p:cNvSpPr>
          <p:nvPr>
            <p:ph type="body" sz="quarter" idx="17" hasCustomPrompt="1"/>
          </p:nvPr>
        </p:nvSpPr>
        <p:spPr>
          <a:xfrm>
            <a:off x="7023970" y="1501892"/>
            <a:ext cx="2130551" cy="1371600"/>
          </a:xfrm>
          <a:solidFill>
            <a:srgbClr val="21C0D4"/>
          </a:solidFill>
          <a:ln>
            <a:solidFill>
              <a:srgbClr val="21C0D4"/>
            </a:solidFill>
          </a:ln>
        </p:spPr>
        <p:txBody>
          <a:bodyPr vert="horz" lIns="274320" tIns="0" rIns="274320" bIns="0" rtlCol="0" anchor="ctr">
            <a:normAutofit/>
          </a:bodyPr>
          <a:lstStyle>
            <a:lvl1pPr marL="0" indent="0">
              <a:buFont typeface="+mj-lt"/>
              <a:buNone/>
              <a:defRPr lang="en-US" dirty="0">
                <a:solidFill>
                  <a:schemeClr val="bg1"/>
                </a:solidFill>
                <a:latin typeface="+mn-lt"/>
                <a:ea typeface="Roboto Black" panose="02000000000000000000" pitchFamily="2" charset="0"/>
                <a:cs typeface="Roboto Black" panose="02000000000000000000" pitchFamily="2" charset="0"/>
              </a:defRPr>
            </a:lvl1pPr>
          </a:lstStyle>
          <a:p>
            <a:pPr lvl="0">
              <a:lnSpc>
                <a:spcPct val="100000"/>
              </a:lnSpc>
              <a:spcBef>
                <a:spcPts val="0"/>
              </a:spcBef>
            </a:pPr>
            <a:r>
              <a:rPr lang="en-US" dirty="0"/>
              <a:t>Call Out Title</a:t>
            </a:r>
          </a:p>
        </p:txBody>
      </p:sp>
      <p:sp>
        <p:nvSpPr>
          <p:cNvPr id="11" name="Text Placeholder 3">
            <a:extLst>
              <a:ext uri="{FF2B5EF4-FFF2-40B4-BE49-F238E27FC236}">
                <a16:creationId xmlns:a16="http://schemas.microsoft.com/office/drawing/2014/main" id="{231E6971-7DFD-4569-B0D9-42EB5033D58F}"/>
              </a:ext>
            </a:extLst>
          </p:cNvPr>
          <p:cNvSpPr>
            <a:spLocks noGrp="1"/>
          </p:cNvSpPr>
          <p:nvPr>
            <p:ph type="body" sz="quarter" idx="18" hasCustomPrompt="1"/>
          </p:nvPr>
        </p:nvSpPr>
        <p:spPr>
          <a:xfrm>
            <a:off x="6109568" y="1501892"/>
            <a:ext cx="914400" cy="1371600"/>
          </a:xfrm>
          <a:solidFill>
            <a:srgbClr val="21C0D4"/>
          </a:solidFill>
          <a:ln>
            <a:solidFill>
              <a:srgbClr val="21C0D4"/>
            </a:solidFill>
          </a:ln>
        </p:spPr>
        <p:txBody>
          <a:bodyPr vert="horz" lIns="274320" tIns="0" rIns="274320" bIns="0" rtlCol="0" anchor="ctr">
            <a:normAutofit/>
          </a:bodyPr>
          <a:lstStyle>
            <a:lvl1pPr marL="0" indent="0">
              <a:buFont typeface="+mj-lt"/>
              <a:buNone/>
              <a:defRPr lang="en-US" sz="2800" b="0" i="0" dirty="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a:t>03</a:t>
            </a:r>
          </a:p>
        </p:txBody>
      </p:sp>
      <p:sp>
        <p:nvSpPr>
          <p:cNvPr id="12" name="Text Placeholder 3">
            <a:extLst>
              <a:ext uri="{FF2B5EF4-FFF2-40B4-BE49-F238E27FC236}">
                <a16:creationId xmlns:a16="http://schemas.microsoft.com/office/drawing/2014/main" id="{A8BE917F-0D7D-433A-AE12-651F3632FBFA}"/>
              </a:ext>
            </a:extLst>
          </p:cNvPr>
          <p:cNvSpPr>
            <a:spLocks noGrp="1"/>
          </p:cNvSpPr>
          <p:nvPr>
            <p:ph type="body" sz="quarter" idx="19" hasCustomPrompt="1"/>
          </p:nvPr>
        </p:nvSpPr>
        <p:spPr>
          <a:xfrm>
            <a:off x="9159244" y="2873492"/>
            <a:ext cx="3020564" cy="3298709"/>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Write concise call out text that will make an impact for the audience. </a:t>
            </a:r>
          </a:p>
        </p:txBody>
      </p:sp>
      <p:sp>
        <p:nvSpPr>
          <p:cNvPr id="13" name="Text Placeholder 3">
            <a:extLst>
              <a:ext uri="{FF2B5EF4-FFF2-40B4-BE49-F238E27FC236}">
                <a16:creationId xmlns:a16="http://schemas.microsoft.com/office/drawing/2014/main" id="{8CC5B7FC-96E7-44A7-AC81-1383F2029E2E}"/>
              </a:ext>
            </a:extLst>
          </p:cNvPr>
          <p:cNvSpPr>
            <a:spLocks noGrp="1"/>
          </p:cNvSpPr>
          <p:nvPr>
            <p:ph type="body" sz="quarter" idx="20" hasCustomPrompt="1"/>
          </p:nvPr>
        </p:nvSpPr>
        <p:spPr>
          <a:xfrm>
            <a:off x="10073644" y="1501892"/>
            <a:ext cx="2106164" cy="1371600"/>
          </a:xfrm>
          <a:solidFill>
            <a:srgbClr val="6FC055"/>
          </a:solidFill>
          <a:ln>
            <a:solidFill>
              <a:srgbClr val="6FC055"/>
            </a:solidFill>
          </a:ln>
        </p:spPr>
        <p:txBody>
          <a:bodyPr vert="horz" lIns="274320" tIns="0" rIns="274320" bIns="0" rtlCol="0" anchor="ctr">
            <a:normAutofit/>
          </a:bodyPr>
          <a:lstStyle>
            <a:lvl1pPr marL="0" indent="0">
              <a:buFont typeface="+mj-lt"/>
              <a:buNone/>
              <a:defRPr lang="en-US" dirty="0">
                <a:solidFill>
                  <a:schemeClr val="bg1"/>
                </a:solidFill>
                <a:latin typeface="+mn-lt"/>
                <a:ea typeface="Roboto Black" panose="02000000000000000000" pitchFamily="2" charset="0"/>
                <a:cs typeface="Roboto Black" panose="02000000000000000000" pitchFamily="2" charset="0"/>
              </a:defRPr>
            </a:lvl1pPr>
          </a:lstStyle>
          <a:p>
            <a:pPr lvl="0">
              <a:lnSpc>
                <a:spcPct val="100000"/>
              </a:lnSpc>
              <a:spcBef>
                <a:spcPts val="0"/>
              </a:spcBef>
            </a:pPr>
            <a:r>
              <a:rPr lang="en-US" dirty="0"/>
              <a:t>Call Out Title</a:t>
            </a:r>
          </a:p>
        </p:txBody>
      </p:sp>
      <p:sp>
        <p:nvSpPr>
          <p:cNvPr id="14" name="Text Placeholder 3">
            <a:extLst>
              <a:ext uri="{FF2B5EF4-FFF2-40B4-BE49-F238E27FC236}">
                <a16:creationId xmlns:a16="http://schemas.microsoft.com/office/drawing/2014/main" id="{3E8A56EC-CB35-4001-8E6F-5CE2927BCB2A}"/>
              </a:ext>
            </a:extLst>
          </p:cNvPr>
          <p:cNvSpPr>
            <a:spLocks noGrp="1"/>
          </p:cNvSpPr>
          <p:nvPr>
            <p:ph type="body" sz="quarter" idx="21" hasCustomPrompt="1"/>
          </p:nvPr>
        </p:nvSpPr>
        <p:spPr>
          <a:xfrm>
            <a:off x="9159244" y="1501892"/>
            <a:ext cx="914400" cy="1371600"/>
          </a:xfrm>
          <a:solidFill>
            <a:srgbClr val="6FC055"/>
          </a:solidFill>
          <a:ln>
            <a:solidFill>
              <a:srgbClr val="6FC055"/>
            </a:solidFill>
          </a:ln>
        </p:spPr>
        <p:txBody>
          <a:bodyPr vert="horz" lIns="274320" tIns="0" rIns="274320" bIns="0" rtlCol="0" anchor="ctr">
            <a:normAutofit/>
          </a:bodyPr>
          <a:lstStyle>
            <a:lvl1pPr marL="0" indent="0">
              <a:buFont typeface="+mj-lt"/>
              <a:buNone/>
              <a:defRPr lang="en-US" sz="2800" b="0" i="0" dirty="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a:t>04</a:t>
            </a:r>
          </a:p>
        </p:txBody>
      </p:sp>
    </p:spTree>
    <p:custDataLst>
      <p:tags r:id="rId1"/>
    </p:custDataLst>
    <p:extLst>
      <p:ext uri="{BB962C8B-B14F-4D97-AF65-F5344CB8AC3E}">
        <p14:creationId xmlns:p14="http://schemas.microsoft.com/office/powerpoint/2010/main" val="36294429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 Call Out - Option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37F05-4ACB-4FBF-A330-B8F1B6E942F0}"/>
              </a:ext>
            </a:extLst>
          </p:cNvPr>
          <p:cNvSpPr>
            <a:spLocks noGrp="1"/>
          </p:cNvSpPr>
          <p:nvPr>
            <p:ph type="title"/>
          </p:nvPr>
        </p:nvSpPr>
        <p:spPr>
          <a:xfrm>
            <a:off x="0" y="0"/>
            <a:ext cx="12192000" cy="1107440"/>
          </a:xfrm>
          <a:prstGeom prst="rect">
            <a:avLst/>
          </a:prstGeom>
        </p:spPr>
        <p:txBody>
          <a:bodyPr/>
          <a:lstStyle/>
          <a:p>
            <a:r>
              <a:rPr lang="en-US"/>
              <a:t>Click to edit Master title style</a:t>
            </a:r>
          </a:p>
        </p:txBody>
      </p:sp>
      <p:sp>
        <p:nvSpPr>
          <p:cNvPr id="30" name="Text Placeholder 3">
            <a:extLst>
              <a:ext uri="{FF2B5EF4-FFF2-40B4-BE49-F238E27FC236}">
                <a16:creationId xmlns:a16="http://schemas.microsoft.com/office/drawing/2014/main" id="{897E657B-345E-4E88-A4F1-07A178DDBB59}"/>
              </a:ext>
            </a:extLst>
          </p:cNvPr>
          <p:cNvSpPr>
            <a:spLocks noGrp="1"/>
          </p:cNvSpPr>
          <p:nvPr>
            <p:ph type="body" sz="quarter" idx="23" hasCustomPrompt="1"/>
          </p:nvPr>
        </p:nvSpPr>
        <p:spPr>
          <a:xfrm>
            <a:off x="304800" y="1368636"/>
            <a:ext cx="11569700" cy="1138543"/>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callout text. This is a great location to provide an overview or an introduction to the topic of the slide. The bulleted sections that follow are grouped for quick identification.</a:t>
            </a:r>
          </a:p>
        </p:txBody>
      </p:sp>
      <p:sp>
        <p:nvSpPr>
          <p:cNvPr id="17" name="Text Placeholder 3">
            <a:extLst>
              <a:ext uri="{FF2B5EF4-FFF2-40B4-BE49-F238E27FC236}">
                <a16:creationId xmlns:a16="http://schemas.microsoft.com/office/drawing/2014/main" id="{679C4411-CAF7-00C1-B1AC-B26403FE2485}"/>
              </a:ext>
            </a:extLst>
          </p:cNvPr>
          <p:cNvSpPr>
            <a:spLocks noGrp="1"/>
          </p:cNvSpPr>
          <p:nvPr>
            <p:ph type="body" sz="quarter" idx="10" hasCustomPrompt="1"/>
          </p:nvPr>
        </p:nvSpPr>
        <p:spPr>
          <a:xfrm>
            <a:off x="334971" y="3952865"/>
            <a:ext cx="2654365" cy="799471"/>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area to place your text content</a:t>
            </a:r>
          </a:p>
        </p:txBody>
      </p:sp>
      <p:sp>
        <p:nvSpPr>
          <p:cNvPr id="18" name="Text Placeholder 3">
            <a:extLst>
              <a:ext uri="{FF2B5EF4-FFF2-40B4-BE49-F238E27FC236}">
                <a16:creationId xmlns:a16="http://schemas.microsoft.com/office/drawing/2014/main" id="{D878373E-0BD8-9612-ED9E-12C8443526F7}"/>
              </a:ext>
            </a:extLst>
          </p:cNvPr>
          <p:cNvSpPr>
            <a:spLocks noGrp="1"/>
          </p:cNvSpPr>
          <p:nvPr>
            <p:ph type="body" sz="quarter" idx="11" hasCustomPrompt="1"/>
          </p:nvPr>
        </p:nvSpPr>
        <p:spPr>
          <a:xfrm>
            <a:off x="334971" y="3522055"/>
            <a:ext cx="2654365" cy="430811"/>
          </a:xfrm>
        </p:spPr>
        <p:txBody>
          <a:bodyPr vert="horz" lIns="274320" tIns="0" rIns="274320" bIns="0" rtlCol="0" anchor="ctr">
            <a:normAutofit/>
          </a:bodyPr>
          <a:lstStyle>
            <a:lvl1pPr marL="0" indent="0">
              <a:buFont typeface="+mj-lt"/>
              <a:buNone/>
              <a:defRPr lang="en-US" b="0" i="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dirty="0"/>
              <a:t>Title Goes Here</a:t>
            </a:r>
          </a:p>
        </p:txBody>
      </p:sp>
      <p:sp>
        <p:nvSpPr>
          <p:cNvPr id="22" name="Text Placeholder 3">
            <a:extLst>
              <a:ext uri="{FF2B5EF4-FFF2-40B4-BE49-F238E27FC236}">
                <a16:creationId xmlns:a16="http://schemas.microsoft.com/office/drawing/2014/main" id="{1C4E86E4-4072-099A-B76C-6C19134A6778}"/>
              </a:ext>
            </a:extLst>
          </p:cNvPr>
          <p:cNvSpPr>
            <a:spLocks noGrp="1"/>
          </p:cNvSpPr>
          <p:nvPr>
            <p:ph type="body" sz="quarter" idx="16" hasCustomPrompt="1"/>
          </p:nvPr>
        </p:nvSpPr>
        <p:spPr>
          <a:xfrm>
            <a:off x="3238566" y="3965191"/>
            <a:ext cx="2654365" cy="799471"/>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area to place your text content</a:t>
            </a:r>
          </a:p>
        </p:txBody>
      </p:sp>
      <p:sp>
        <p:nvSpPr>
          <p:cNvPr id="23" name="Text Placeholder 3">
            <a:extLst>
              <a:ext uri="{FF2B5EF4-FFF2-40B4-BE49-F238E27FC236}">
                <a16:creationId xmlns:a16="http://schemas.microsoft.com/office/drawing/2014/main" id="{F61D1B9B-C0BF-C07A-025E-C438FD3D0DD0}"/>
              </a:ext>
            </a:extLst>
          </p:cNvPr>
          <p:cNvSpPr>
            <a:spLocks noGrp="1"/>
          </p:cNvSpPr>
          <p:nvPr>
            <p:ph type="body" sz="quarter" idx="17" hasCustomPrompt="1"/>
          </p:nvPr>
        </p:nvSpPr>
        <p:spPr>
          <a:xfrm>
            <a:off x="3238566" y="3534379"/>
            <a:ext cx="2654365" cy="430811"/>
          </a:xfrm>
        </p:spPr>
        <p:txBody>
          <a:bodyPr vert="horz" lIns="274320" tIns="0" rIns="274320" bIns="0" rtlCol="0" anchor="ctr">
            <a:normAutofit/>
          </a:bodyPr>
          <a:lstStyle>
            <a:lvl1pPr marL="0" indent="0">
              <a:buFont typeface="+mj-lt"/>
              <a:buNone/>
              <a:defRPr lang="en-US" b="0" i="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dirty="0"/>
              <a:t>Title Goes Here</a:t>
            </a:r>
          </a:p>
        </p:txBody>
      </p:sp>
      <p:sp>
        <p:nvSpPr>
          <p:cNvPr id="24" name="Text Placeholder 3">
            <a:extLst>
              <a:ext uri="{FF2B5EF4-FFF2-40B4-BE49-F238E27FC236}">
                <a16:creationId xmlns:a16="http://schemas.microsoft.com/office/drawing/2014/main" id="{D991DED4-F822-B8D6-47EA-A5FE862D9898}"/>
              </a:ext>
            </a:extLst>
          </p:cNvPr>
          <p:cNvSpPr>
            <a:spLocks noGrp="1"/>
          </p:cNvSpPr>
          <p:nvPr>
            <p:ph type="body" sz="quarter" idx="18" hasCustomPrompt="1"/>
          </p:nvPr>
        </p:nvSpPr>
        <p:spPr>
          <a:xfrm>
            <a:off x="6138269" y="3965190"/>
            <a:ext cx="2654365" cy="799471"/>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area to place your text content</a:t>
            </a:r>
          </a:p>
        </p:txBody>
      </p:sp>
      <p:sp>
        <p:nvSpPr>
          <p:cNvPr id="25" name="Text Placeholder 3">
            <a:extLst>
              <a:ext uri="{FF2B5EF4-FFF2-40B4-BE49-F238E27FC236}">
                <a16:creationId xmlns:a16="http://schemas.microsoft.com/office/drawing/2014/main" id="{9CD3FED8-F797-8B4C-C88D-1946C34BC1F3}"/>
              </a:ext>
            </a:extLst>
          </p:cNvPr>
          <p:cNvSpPr>
            <a:spLocks noGrp="1"/>
          </p:cNvSpPr>
          <p:nvPr>
            <p:ph type="body" sz="quarter" idx="19" hasCustomPrompt="1"/>
          </p:nvPr>
        </p:nvSpPr>
        <p:spPr>
          <a:xfrm>
            <a:off x="6138269" y="3534379"/>
            <a:ext cx="2654365" cy="430811"/>
          </a:xfrm>
        </p:spPr>
        <p:txBody>
          <a:bodyPr vert="horz" lIns="274320" tIns="0" rIns="274320" bIns="0" rtlCol="0" anchor="ctr">
            <a:normAutofit/>
          </a:bodyPr>
          <a:lstStyle>
            <a:lvl1pPr marL="0" indent="0">
              <a:buFont typeface="+mj-lt"/>
              <a:buNone/>
              <a:defRPr lang="en-US" b="0" i="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dirty="0"/>
              <a:t>Title Goes Here</a:t>
            </a:r>
          </a:p>
        </p:txBody>
      </p:sp>
      <p:sp>
        <p:nvSpPr>
          <p:cNvPr id="26" name="Text Placeholder 3">
            <a:extLst>
              <a:ext uri="{FF2B5EF4-FFF2-40B4-BE49-F238E27FC236}">
                <a16:creationId xmlns:a16="http://schemas.microsoft.com/office/drawing/2014/main" id="{D3F4C64A-9C7F-8BE2-6E50-DFC49419AF59}"/>
              </a:ext>
            </a:extLst>
          </p:cNvPr>
          <p:cNvSpPr>
            <a:spLocks noGrp="1"/>
          </p:cNvSpPr>
          <p:nvPr>
            <p:ph type="body" sz="quarter" idx="20" hasCustomPrompt="1"/>
          </p:nvPr>
        </p:nvSpPr>
        <p:spPr>
          <a:xfrm>
            <a:off x="480620" y="2768804"/>
            <a:ext cx="731763" cy="731763"/>
          </a:xfrm>
          <a:prstGeom prst="ellipse">
            <a:avLst/>
          </a:prstGeom>
          <a:solidFill>
            <a:srgbClr val="007AC3"/>
          </a:solidFill>
        </p:spPr>
        <p:txBody>
          <a:bodyPr lIns="0" tIns="0" rIns="0" bIns="0" anchor="ctr">
            <a:noAutofit/>
          </a:bodyPr>
          <a:lstStyle>
            <a:lvl1pPr marL="12701" indent="0" algn="ctr">
              <a:lnSpc>
                <a:spcPct val="100000"/>
              </a:lnSpc>
              <a:spcBef>
                <a:spcPts val="0"/>
              </a:spcBef>
              <a:buNone/>
              <a:defRPr sz="2000" b="0" i="0" baseline="0">
                <a:solidFill>
                  <a:schemeClr val="bg1"/>
                </a:solidFill>
                <a:latin typeface="Roboto" panose="02000000000000000000" pitchFamily="2" charset="0"/>
                <a:ea typeface="Roboto" panose="02000000000000000000" pitchFamily="2" charset="0"/>
              </a:defRPr>
            </a:lvl1pPr>
            <a:lvl2pPr>
              <a:defRPr>
                <a:solidFill>
                  <a:schemeClr val="bg1"/>
                </a:solidFill>
                <a:latin typeface="Oswald" pitchFamily="2" charset="0"/>
              </a:defRPr>
            </a:lvl2pPr>
            <a:lvl3pPr>
              <a:defRPr>
                <a:solidFill>
                  <a:schemeClr val="bg1"/>
                </a:solidFill>
                <a:latin typeface="Oswald" pitchFamily="2" charset="0"/>
              </a:defRPr>
            </a:lvl3pPr>
            <a:lvl4pPr>
              <a:defRPr>
                <a:solidFill>
                  <a:schemeClr val="bg1"/>
                </a:solidFill>
                <a:latin typeface="Oswald" pitchFamily="2" charset="0"/>
              </a:defRPr>
            </a:lvl4pPr>
            <a:lvl5pPr>
              <a:defRPr>
                <a:solidFill>
                  <a:schemeClr val="bg1"/>
                </a:solidFill>
                <a:latin typeface="Oswald" pitchFamily="2" charset="0"/>
              </a:defRPr>
            </a:lvl5pPr>
          </a:lstStyle>
          <a:p>
            <a:pPr lvl="0"/>
            <a:r>
              <a:rPr lang="en-US" dirty="0"/>
              <a:t>1</a:t>
            </a:r>
          </a:p>
        </p:txBody>
      </p:sp>
      <p:sp>
        <p:nvSpPr>
          <p:cNvPr id="34" name="Text Placeholder 3">
            <a:extLst>
              <a:ext uri="{FF2B5EF4-FFF2-40B4-BE49-F238E27FC236}">
                <a16:creationId xmlns:a16="http://schemas.microsoft.com/office/drawing/2014/main" id="{EDDD0111-ECED-4B93-2CDD-E40A73D320FB}"/>
              </a:ext>
            </a:extLst>
          </p:cNvPr>
          <p:cNvSpPr>
            <a:spLocks noGrp="1"/>
          </p:cNvSpPr>
          <p:nvPr>
            <p:ph type="body" sz="quarter" idx="21" hasCustomPrompt="1"/>
          </p:nvPr>
        </p:nvSpPr>
        <p:spPr>
          <a:xfrm>
            <a:off x="3384214" y="2789916"/>
            <a:ext cx="731763" cy="731763"/>
          </a:xfrm>
          <a:prstGeom prst="ellipse">
            <a:avLst/>
          </a:prstGeom>
          <a:solidFill>
            <a:srgbClr val="007AC3"/>
          </a:solidFill>
        </p:spPr>
        <p:txBody>
          <a:bodyPr lIns="0" tIns="0" rIns="0" bIns="0" anchor="ctr">
            <a:noAutofit/>
          </a:bodyPr>
          <a:lstStyle>
            <a:lvl1pPr marL="12701" indent="0" algn="ctr">
              <a:lnSpc>
                <a:spcPct val="100000"/>
              </a:lnSpc>
              <a:spcBef>
                <a:spcPts val="0"/>
              </a:spcBef>
              <a:buNone/>
              <a:defRPr sz="2000" b="0" i="0" baseline="0">
                <a:solidFill>
                  <a:schemeClr val="bg1"/>
                </a:solidFill>
                <a:latin typeface="Roboto" panose="02000000000000000000" pitchFamily="2" charset="0"/>
                <a:ea typeface="Roboto" panose="02000000000000000000" pitchFamily="2" charset="0"/>
              </a:defRPr>
            </a:lvl1pPr>
            <a:lvl2pPr>
              <a:defRPr>
                <a:solidFill>
                  <a:schemeClr val="bg1"/>
                </a:solidFill>
                <a:latin typeface="Oswald" pitchFamily="2" charset="0"/>
              </a:defRPr>
            </a:lvl2pPr>
            <a:lvl3pPr>
              <a:defRPr>
                <a:solidFill>
                  <a:schemeClr val="bg1"/>
                </a:solidFill>
                <a:latin typeface="Oswald" pitchFamily="2" charset="0"/>
              </a:defRPr>
            </a:lvl3pPr>
            <a:lvl4pPr>
              <a:defRPr>
                <a:solidFill>
                  <a:schemeClr val="bg1"/>
                </a:solidFill>
                <a:latin typeface="Oswald" pitchFamily="2" charset="0"/>
              </a:defRPr>
            </a:lvl4pPr>
            <a:lvl5pPr>
              <a:defRPr>
                <a:solidFill>
                  <a:schemeClr val="bg1"/>
                </a:solidFill>
                <a:latin typeface="Oswald" pitchFamily="2" charset="0"/>
              </a:defRPr>
            </a:lvl5pPr>
          </a:lstStyle>
          <a:p>
            <a:pPr lvl="0"/>
            <a:r>
              <a:rPr lang="en-US" dirty="0"/>
              <a:t>2</a:t>
            </a:r>
          </a:p>
        </p:txBody>
      </p:sp>
      <p:sp>
        <p:nvSpPr>
          <p:cNvPr id="35" name="Text Placeholder 3">
            <a:extLst>
              <a:ext uri="{FF2B5EF4-FFF2-40B4-BE49-F238E27FC236}">
                <a16:creationId xmlns:a16="http://schemas.microsoft.com/office/drawing/2014/main" id="{D2B26B93-CDA9-04C1-3AB6-AC85BB714204}"/>
              </a:ext>
            </a:extLst>
          </p:cNvPr>
          <p:cNvSpPr>
            <a:spLocks noGrp="1"/>
          </p:cNvSpPr>
          <p:nvPr>
            <p:ph type="body" sz="quarter" idx="22" hasCustomPrompt="1"/>
          </p:nvPr>
        </p:nvSpPr>
        <p:spPr>
          <a:xfrm>
            <a:off x="6287809" y="2802616"/>
            <a:ext cx="731763" cy="731763"/>
          </a:xfrm>
          <a:prstGeom prst="ellipse">
            <a:avLst/>
          </a:prstGeom>
          <a:solidFill>
            <a:srgbClr val="007AC3"/>
          </a:solidFill>
        </p:spPr>
        <p:txBody>
          <a:bodyPr lIns="0" tIns="0" rIns="0" bIns="0" anchor="ctr">
            <a:noAutofit/>
          </a:bodyPr>
          <a:lstStyle>
            <a:lvl1pPr marL="12701" indent="0" algn="ctr">
              <a:lnSpc>
                <a:spcPct val="100000"/>
              </a:lnSpc>
              <a:spcBef>
                <a:spcPts val="0"/>
              </a:spcBef>
              <a:buNone/>
              <a:defRPr sz="2000" b="0" i="0" baseline="0">
                <a:solidFill>
                  <a:schemeClr val="bg1"/>
                </a:solidFill>
                <a:latin typeface="Roboto" panose="02000000000000000000" pitchFamily="2" charset="0"/>
                <a:ea typeface="Roboto" panose="02000000000000000000" pitchFamily="2" charset="0"/>
              </a:defRPr>
            </a:lvl1pPr>
            <a:lvl2pPr>
              <a:defRPr>
                <a:solidFill>
                  <a:schemeClr val="bg1"/>
                </a:solidFill>
                <a:latin typeface="Oswald" pitchFamily="2" charset="0"/>
              </a:defRPr>
            </a:lvl2pPr>
            <a:lvl3pPr>
              <a:defRPr>
                <a:solidFill>
                  <a:schemeClr val="bg1"/>
                </a:solidFill>
                <a:latin typeface="Oswald" pitchFamily="2" charset="0"/>
              </a:defRPr>
            </a:lvl3pPr>
            <a:lvl4pPr>
              <a:defRPr>
                <a:solidFill>
                  <a:schemeClr val="bg1"/>
                </a:solidFill>
                <a:latin typeface="Oswald" pitchFamily="2" charset="0"/>
              </a:defRPr>
            </a:lvl4pPr>
            <a:lvl5pPr>
              <a:defRPr>
                <a:solidFill>
                  <a:schemeClr val="bg1"/>
                </a:solidFill>
                <a:latin typeface="Oswald" pitchFamily="2" charset="0"/>
              </a:defRPr>
            </a:lvl5pPr>
          </a:lstStyle>
          <a:p>
            <a:pPr lvl="0"/>
            <a:r>
              <a:rPr lang="en-US" dirty="0"/>
              <a:t>3</a:t>
            </a:r>
          </a:p>
        </p:txBody>
      </p:sp>
      <p:sp>
        <p:nvSpPr>
          <p:cNvPr id="36" name="Text Placeholder 3">
            <a:extLst>
              <a:ext uri="{FF2B5EF4-FFF2-40B4-BE49-F238E27FC236}">
                <a16:creationId xmlns:a16="http://schemas.microsoft.com/office/drawing/2014/main" id="{9624531C-C3D2-36CA-16E8-45D08544E010}"/>
              </a:ext>
            </a:extLst>
          </p:cNvPr>
          <p:cNvSpPr>
            <a:spLocks noGrp="1"/>
          </p:cNvSpPr>
          <p:nvPr>
            <p:ph type="body" sz="quarter" idx="24" hasCustomPrompt="1"/>
          </p:nvPr>
        </p:nvSpPr>
        <p:spPr>
          <a:xfrm>
            <a:off x="9029635" y="3965190"/>
            <a:ext cx="2654365" cy="799471"/>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area to place your text content</a:t>
            </a:r>
          </a:p>
        </p:txBody>
      </p:sp>
      <p:sp>
        <p:nvSpPr>
          <p:cNvPr id="37" name="Text Placeholder 3">
            <a:extLst>
              <a:ext uri="{FF2B5EF4-FFF2-40B4-BE49-F238E27FC236}">
                <a16:creationId xmlns:a16="http://schemas.microsoft.com/office/drawing/2014/main" id="{8B6DADBD-55D3-4524-26B5-059FA96F5A26}"/>
              </a:ext>
            </a:extLst>
          </p:cNvPr>
          <p:cNvSpPr>
            <a:spLocks noGrp="1"/>
          </p:cNvSpPr>
          <p:nvPr>
            <p:ph type="body" sz="quarter" idx="25" hasCustomPrompt="1"/>
          </p:nvPr>
        </p:nvSpPr>
        <p:spPr>
          <a:xfrm>
            <a:off x="9029635" y="3534379"/>
            <a:ext cx="2654365" cy="430811"/>
          </a:xfrm>
        </p:spPr>
        <p:txBody>
          <a:bodyPr vert="horz" lIns="274320" tIns="0" rIns="274320" bIns="0" rtlCol="0" anchor="ctr">
            <a:normAutofit/>
          </a:bodyPr>
          <a:lstStyle>
            <a:lvl1pPr marL="0" indent="0">
              <a:buFont typeface="+mj-lt"/>
              <a:buNone/>
              <a:defRPr lang="en-US" b="0" i="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dirty="0"/>
              <a:t>Title Goes Here</a:t>
            </a:r>
          </a:p>
        </p:txBody>
      </p:sp>
      <p:sp>
        <p:nvSpPr>
          <p:cNvPr id="38" name="Text Placeholder 3">
            <a:extLst>
              <a:ext uri="{FF2B5EF4-FFF2-40B4-BE49-F238E27FC236}">
                <a16:creationId xmlns:a16="http://schemas.microsoft.com/office/drawing/2014/main" id="{4A48C63E-E746-C4F1-81C9-36D6CDAB45DE}"/>
              </a:ext>
            </a:extLst>
          </p:cNvPr>
          <p:cNvSpPr>
            <a:spLocks noGrp="1"/>
          </p:cNvSpPr>
          <p:nvPr>
            <p:ph type="body" sz="quarter" idx="26" hasCustomPrompt="1"/>
          </p:nvPr>
        </p:nvSpPr>
        <p:spPr>
          <a:xfrm>
            <a:off x="9174811" y="2802225"/>
            <a:ext cx="731763" cy="731763"/>
          </a:xfrm>
          <a:prstGeom prst="ellipse">
            <a:avLst/>
          </a:prstGeom>
          <a:solidFill>
            <a:srgbClr val="007AC3"/>
          </a:solidFill>
        </p:spPr>
        <p:txBody>
          <a:bodyPr lIns="0" tIns="0" rIns="0" bIns="0" anchor="ctr">
            <a:noAutofit/>
          </a:bodyPr>
          <a:lstStyle>
            <a:lvl1pPr marL="12701" indent="0" algn="ctr">
              <a:lnSpc>
                <a:spcPct val="100000"/>
              </a:lnSpc>
              <a:spcBef>
                <a:spcPts val="0"/>
              </a:spcBef>
              <a:buNone/>
              <a:defRPr sz="2000" b="0" i="0" baseline="0">
                <a:solidFill>
                  <a:schemeClr val="bg1"/>
                </a:solidFill>
                <a:latin typeface="Roboto" panose="02000000000000000000" pitchFamily="2" charset="0"/>
                <a:ea typeface="Roboto" panose="02000000000000000000" pitchFamily="2" charset="0"/>
              </a:defRPr>
            </a:lvl1pPr>
            <a:lvl2pPr>
              <a:defRPr>
                <a:solidFill>
                  <a:schemeClr val="bg1"/>
                </a:solidFill>
                <a:latin typeface="Oswald" pitchFamily="2" charset="0"/>
              </a:defRPr>
            </a:lvl2pPr>
            <a:lvl3pPr>
              <a:defRPr>
                <a:solidFill>
                  <a:schemeClr val="bg1"/>
                </a:solidFill>
                <a:latin typeface="Oswald" pitchFamily="2" charset="0"/>
              </a:defRPr>
            </a:lvl3pPr>
            <a:lvl4pPr>
              <a:defRPr>
                <a:solidFill>
                  <a:schemeClr val="bg1"/>
                </a:solidFill>
                <a:latin typeface="Oswald" pitchFamily="2" charset="0"/>
              </a:defRPr>
            </a:lvl4pPr>
            <a:lvl5pPr>
              <a:defRPr>
                <a:solidFill>
                  <a:schemeClr val="bg1"/>
                </a:solidFill>
                <a:latin typeface="Oswald" pitchFamily="2" charset="0"/>
              </a:defRPr>
            </a:lvl5pPr>
          </a:lstStyle>
          <a:p>
            <a:pPr lvl="0"/>
            <a:r>
              <a:rPr lang="en-US" dirty="0"/>
              <a:t>4</a:t>
            </a:r>
          </a:p>
        </p:txBody>
      </p:sp>
    </p:spTree>
    <p:custDataLst>
      <p:tags r:id="rId1"/>
    </p:custDataLst>
    <p:extLst>
      <p:ext uri="{BB962C8B-B14F-4D97-AF65-F5344CB8AC3E}">
        <p14:creationId xmlns:p14="http://schemas.microsoft.com/office/powerpoint/2010/main" val="4920936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 Call Out - Option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37F05-4ACB-4FBF-A330-B8F1B6E942F0}"/>
              </a:ext>
            </a:extLst>
          </p:cNvPr>
          <p:cNvSpPr>
            <a:spLocks noGrp="1"/>
          </p:cNvSpPr>
          <p:nvPr>
            <p:ph type="title"/>
          </p:nvPr>
        </p:nvSpPr>
        <p:spPr>
          <a:xfrm>
            <a:off x="0" y="0"/>
            <a:ext cx="12192000" cy="1107440"/>
          </a:xfrm>
          <a:prstGeom prst="rect">
            <a:avLst/>
          </a:prstGeom>
        </p:spPr>
        <p:txBody>
          <a:bodyPr/>
          <a:lstStyle/>
          <a:p>
            <a:r>
              <a:rPr lang="en-US"/>
              <a:t>Click to edit Master title style</a:t>
            </a:r>
          </a:p>
        </p:txBody>
      </p:sp>
      <p:sp>
        <p:nvSpPr>
          <p:cNvPr id="19" name="Text Placeholder 3">
            <a:extLst>
              <a:ext uri="{FF2B5EF4-FFF2-40B4-BE49-F238E27FC236}">
                <a16:creationId xmlns:a16="http://schemas.microsoft.com/office/drawing/2014/main" id="{39F1E129-918B-4ECF-977F-27CBDC12273A}"/>
              </a:ext>
            </a:extLst>
          </p:cNvPr>
          <p:cNvSpPr>
            <a:spLocks noGrp="1"/>
          </p:cNvSpPr>
          <p:nvPr>
            <p:ph type="body" sz="quarter" idx="10" hasCustomPrompt="1"/>
          </p:nvPr>
        </p:nvSpPr>
        <p:spPr>
          <a:xfrm>
            <a:off x="5531736" y="2534798"/>
            <a:ext cx="5995093" cy="799471"/>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area to place your text content</a:t>
            </a:r>
          </a:p>
        </p:txBody>
      </p:sp>
      <p:sp>
        <p:nvSpPr>
          <p:cNvPr id="10" name="Text Placeholder 3">
            <a:extLst>
              <a:ext uri="{FF2B5EF4-FFF2-40B4-BE49-F238E27FC236}">
                <a16:creationId xmlns:a16="http://schemas.microsoft.com/office/drawing/2014/main" id="{B29F74D1-3DF0-46BA-99D9-840D25A68B83}"/>
              </a:ext>
            </a:extLst>
          </p:cNvPr>
          <p:cNvSpPr>
            <a:spLocks noGrp="1"/>
          </p:cNvSpPr>
          <p:nvPr>
            <p:ph type="body" sz="quarter" idx="16" hasCustomPrompt="1"/>
          </p:nvPr>
        </p:nvSpPr>
        <p:spPr>
          <a:xfrm>
            <a:off x="5531736" y="3431768"/>
            <a:ext cx="5995093" cy="799471"/>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area to place your text content</a:t>
            </a:r>
          </a:p>
        </p:txBody>
      </p:sp>
      <p:sp>
        <p:nvSpPr>
          <p:cNvPr id="12" name="Text Placeholder 3">
            <a:extLst>
              <a:ext uri="{FF2B5EF4-FFF2-40B4-BE49-F238E27FC236}">
                <a16:creationId xmlns:a16="http://schemas.microsoft.com/office/drawing/2014/main" id="{8E2B40E7-4B77-4068-B43A-91E439D59E64}"/>
              </a:ext>
            </a:extLst>
          </p:cNvPr>
          <p:cNvSpPr>
            <a:spLocks noGrp="1"/>
          </p:cNvSpPr>
          <p:nvPr>
            <p:ph type="body" sz="quarter" idx="18" hasCustomPrompt="1"/>
          </p:nvPr>
        </p:nvSpPr>
        <p:spPr>
          <a:xfrm>
            <a:off x="5531736" y="4328738"/>
            <a:ext cx="5995093" cy="799471"/>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area to place your text content</a:t>
            </a:r>
          </a:p>
        </p:txBody>
      </p:sp>
      <p:sp>
        <p:nvSpPr>
          <p:cNvPr id="27" name="Text Placeholder 3">
            <a:extLst>
              <a:ext uri="{FF2B5EF4-FFF2-40B4-BE49-F238E27FC236}">
                <a16:creationId xmlns:a16="http://schemas.microsoft.com/office/drawing/2014/main" id="{CB361DFF-4E10-42ED-B04A-B0E92A41F22E}"/>
              </a:ext>
            </a:extLst>
          </p:cNvPr>
          <p:cNvSpPr>
            <a:spLocks noGrp="1"/>
          </p:cNvSpPr>
          <p:nvPr>
            <p:ph type="body" sz="quarter" idx="20" hasCustomPrompt="1"/>
          </p:nvPr>
        </p:nvSpPr>
        <p:spPr>
          <a:xfrm>
            <a:off x="4789364" y="2563881"/>
            <a:ext cx="731763" cy="731763"/>
          </a:xfrm>
          <a:prstGeom prst="ellipse">
            <a:avLst/>
          </a:prstGeom>
          <a:solidFill>
            <a:srgbClr val="6FC055"/>
          </a:solidFill>
        </p:spPr>
        <p:txBody>
          <a:bodyPr lIns="0" tIns="0" rIns="0" bIns="0" anchor="ctr">
            <a:noAutofit/>
          </a:bodyPr>
          <a:lstStyle>
            <a:lvl1pPr marL="12701" indent="0" algn="ctr">
              <a:lnSpc>
                <a:spcPct val="100000"/>
              </a:lnSpc>
              <a:spcBef>
                <a:spcPts val="0"/>
              </a:spcBef>
              <a:buNone/>
              <a:defRPr sz="2000" b="0" i="0" baseline="0">
                <a:solidFill>
                  <a:schemeClr val="bg1"/>
                </a:solidFill>
                <a:latin typeface="Roboto" panose="02000000000000000000" pitchFamily="2" charset="0"/>
                <a:ea typeface="Roboto" panose="02000000000000000000" pitchFamily="2" charset="0"/>
              </a:defRPr>
            </a:lvl1pPr>
            <a:lvl2pPr>
              <a:defRPr>
                <a:solidFill>
                  <a:schemeClr val="bg1"/>
                </a:solidFill>
                <a:latin typeface="Oswald" pitchFamily="2" charset="0"/>
              </a:defRPr>
            </a:lvl2pPr>
            <a:lvl3pPr>
              <a:defRPr>
                <a:solidFill>
                  <a:schemeClr val="bg1"/>
                </a:solidFill>
                <a:latin typeface="Oswald" pitchFamily="2" charset="0"/>
              </a:defRPr>
            </a:lvl3pPr>
            <a:lvl4pPr>
              <a:defRPr>
                <a:solidFill>
                  <a:schemeClr val="bg1"/>
                </a:solidFill>
                <a:latin typeface="Oswald" pitchFamily="2" charset="0"/>
              </a:defRPr>
            </a:lvl4pPr>
            <a:lvl5pPr>
              <a:defRPr>
                <a:solidFill>
                  <a:schemeClr val="bg1"/>
                </a:solidFill>
                <a:latin typeface="Oswald" pitchFamily="2" charset="0"/>
              </a:defRPr>
            </a:lvl5pPr>
          </a:lstStyle>
          <a:p>
            <a:pPr lvl="0"/>
            <a:r>
              <a:rPr lang="en-US" dirty="0"/>
              <a:t>1</a:t>
            </a:r>
          </a:p>
        </p:txBody>
      </p:sp>
      <p:sp>
        <p:nvSpPr>
          <p:cNvPr id="28" name="Text Placeholder 3">
            <a:extLst>
              <a:ext uri="{FF2B5EF4-FFF2-40B4-BE49-F238E27FC236}">
                <a16:creationId xmlns:a16="http://schemas.microsoft.com/office/drawing/2014/main" id="{25A1BD48-FEFA-4BF9-A982-932B01039C49}"/>
              </a:ext>
            </a:extLst>
          </p:cNvPr>
          <p:cNvSpPr>
            <a:spLocks noGrp="1"/>
          </p:cNvSpPr>
          <p:nvPr>
            <p:ph type="body" sz="quarter" idx="21" hasCustomPrompt="1"/>
          </p:nvPr>
        </p:nvSpPr>
        <p:spPr>
          <a:xfrm>
            <a:off x="4789363" y="3460680"/>
            <a:ext cx="731763" cy="731763"/>
          </a:xfrm>
          <a:prstGeom prst="ellipse">
            <a:avLst/>
          </a:prstGeom>
          <a:solidFill>
            <a:srgbClr val="6FC055"/>
          </a:solidFill>
        </p:spPr>
        <p:txBody>
          <a:bodyPr lIns="0" tIns="0" rIns="0" bIns="0" anchor="ctr">
            <a:noAutofit/>
          </a:bodyPr>
          <a:lstStyle>
            <a:lvl1pPr marL="12701" indent="0" algn="ctr">
              <a:lnSpc>
                <a:spcPct val="100000"/>
              </a:lnSpc>
              <a:spcBef>
                <a:spcPts val="0"/>
              </a:spcBef>
              <a:buNone/>
              <a:defRPr sz="2000" b="0" i="0" baseline="0">
                <a:solidFill>
                  <a:schemeClr val="bg1"/>
                </a:solidFill>
                <a:latin typeface="Roboto" panose="02000000000000000000" pitchFamily="2" charset="0"/>
                <a:ea typeface="Roboto" panose="02000000000000000000" pitchFamily="2" charset="0"/>
              </a:defRPr>
            </a:lvl1pPr>
            <a:lvl2pPr>
              <a:defRPr>
                <a:solidFill>
                  <a:schemeClr val="bg1"/>
                </a:solidFill>
                <a:latin typeface="Oswald" pitchFamily="2" charset="0"/>
              </a:defRPr>
            </a:lvl2pPr>
            <a:lvl3pPr>
              <a:defRPr>
                <a:solidFill>
                  <a:schemeClr val="bg1"/>
                </a:solidFill>
                <a:latin typeface="Oswald" pitchFamily="2" charset="0"/>
              </a:defRPr>
            </a:lvl3pPr>
            <a:lvl4pPr>
              <a:defRPr>
                <a:solidFill>
                  <a:schemeClr val="bg1"/>
                </a:solidFill>
                <a:latin typeface="Oswald" pitchFamily="2" charset="0"/>
              </a:defRPr>
            </a:lvl4pPr>
            <a:lvl5pPr>
              <a:defRPr>
                <a:solidFill>
                  <a:schemeClr val="bg1"/>
                </a:solidFill>
                <a:latin typeface="Oswald" pitchFamily="2" charset="0"/>
              </a:defRPr>
            </a:lvl5pPr>
          </a:lstStyle>
          <a:p>
            <a:pPr lvl="0"/>
            <a:r>
              <a:rPr lang="en-US" dirty="0"/>
              <a:t>2</a:t>
            </a:r>
          </a:p>
        </p:txBody>
      </p:sp>
      <p:sp>
        <p:nvSpPr>
          <p:cNvPr id="29" name="Text Placeholder 3">
            <a:extLst>
              <a:ext uri="{FF2B5EF4-FFF2-40B4-BE49-F238E27FC236}">
                <a16:creationId xmlns:a16="http://schemas.microsoft.com/office/drawing/2014/main" id="{70B52F1D-35BD-4B64-8559-05438119846A}"/>
              </a:ext>
            </a:extLst>
          </p:cNvPr>
          <p:cNvSpPr>
            <a:spLocks noGrp="1"/>
          </p:cNvSpPr>
          <p:nvPr>
            <p:ph type="body" sz="quarter" idx="22" hasCustomPrompt="1"/>
          </p:nvPr>
        </p:nvSpPr>
        <p:spPr>
          <a:xfrm>
            <a:off x="4787434" y="4357479"/>
            <a:ext cx="731763" cy="731763"/>
          </a:xfrm>
          <a:prstGeom prst="ellipse">
            <a:avLst/>
          </a:prstGeom>
          <a:solidFill>
            <a:srgbClr val="6FC055"/>
          </a:solidFill>
        </p:spPr>
        <p:txBody>
          <a:bodyPr lIns="0" tIns="0" rIns="0" bIns="0" anchor="ctr">
            <a:noAutofit/>
          </a:bodyPr>
          <a:lstStyle>
            <a:lvl1pPr marL="12701" indent="0" algn="ctr">
              <a:lnSpc>
                <a:spcPct val="100000"/>
              </a:lnSpc>
              <a:spcBef>
                <a:spcPts val="0"/>
              </a:spcBef>
              <a:buNone/>
              <a:defRPr sz="2000" b="0" i="0" baseline="0">
                <a:solidFill>
                  <a:schemeClr val="bg1"/>
                </a:solidFill>
                <a:latin typeface="Roboto" panose="02000000000000000000" pitchFamily="2" charset="0"/>
                <a:ea typeface="Roboto" panose="02000000000000000000" pitchFamily="2" charset="0"/>
              </a:defRPr>
            </a:lvl1pPr>
            <a:lvl2pPr>
              <a:defRPr>
                <a:solidFill>
                  <a:schemeClr val="bg1"/>
                </a:solidFill>
                <a:latin typeface="Oswald" pitchFamily="2" charset="0"/>
              </a:defRPr>
            </a:lvl2pPr>
            <a:lvl3pPr>
              <a:defRPr>
                <a:solidFill>
                  <a:schemeClr val="bg1"/>
                </a:solidFill>
                <a:latin typeface="Oswald" pitchFamily="2" charset="0"/>
              </a:defRPr>
            </a:lvl3pPr>
            <a:lvl4pPr>
              <a:defRPr>
                <a:solidFill>
                  <a:schemeClr val="bg1"/>
                </a:solidFill>
                <a:latin typeface="Oswald" pitchFamily="2" charset="0"/>
              </a:defRPr>
            </a:lvl4pPr>
            <a:lvl5pPr>
              <a:defRPr>
                <a:solidFill>
                  <a:schemeClr val="bg1"/>
                </a:solidFill>
                <a:latin typeface="Oswald" pitchFamily="2" charset="0"/>
              </a:defRPr>
            </a:lvl5pPr>
          </a:lstStyle>
          <a:p>
            <a:pPr lvl="0"/>
            <a:r>
              <a:rPr lang="en-US" dirty="0"/>
              <a:t>3</a:t>
            </a:r>
          </a:p>
        </p:txBody>
      </p:sp>
      <p:sp>
        <p:nvSpPr>
          <p:cNvPr id="30" name="Text Placeholder 3">
            <a:extLst>
              <a:ext uri="{FF2B5EF4-FFF2-40B4-BE49-F238E27FC236}">
                <a16:creationId xmlns:a16="http://schemas.microsoft.com/office/drawing/2014/main" id="{897E657B-345E-4E88-A4F1-07A178DDBB59}"/>
              </a:ext>
            </a:extLst>
          </p:cNvPr>
          <p:cNvSpPr>
            <a:spLocks noGrp="1"/>
          </p:cNvSpPr>
          <p:nvPr>
            <p:ph type="body" sz="quarter" idx="23" hasCustomPrompt="1"/>
          </p:nvPr>
        </p:nvSpPr>
        <p:spPr>
          <a:xfrm>
            <a:off x="300182" y="1149338"/>
            <a:ext cx="11537758" cy="1138543"/>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The list layout is a classic means of presenting several key call-out facts.</a:t>
            </a:r>
          </a:p>
        </p:txBody>
      </p:sp>
      <p:pic>
        <p:nvPicPr>
          <p:cNvPr id="15" name="Picture 14">
            <a:extLst>
              <a:ext uri="{FF2B5EF4-FFF2-40B4-BE49-F238E27FC236}">
                <a16:creationId xmlns:a16="http://schemas.microsoft.com/office/drawing/2014/main" id="{C4FA404B-244E-44CA-9FE4-66430519C9C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467" y="6436628"/>
            <a:ext cx="718641" cy="274320"/>
          </a:xfrm>
          <a:prstGeom prst="rect">
            <a:avLst/>
          </a:prstGeom>
        </p:spPr>
      </p:pic>
      <p:sp>
        <p:nvSpPr>
          <p:cNvPr id="18" name="Text Placeholder 3">
            <a:extLst>
              <a:ext uri="{FF2B5EF4-FFF2-40B4-BE49-F238E27FC236}">
                <a16:creationId xmlns:a16="http://schemas.microsoft.com/office/drawing/2014/main" id="{730972F9-A8AE-4C73-BBCB-6E39C46DDB2B}"/>
              </a:ext>
            </a:extLst>
          </p:cNvPr>
          <p:cNvSpPr>
            <a:spLocks noGrp="1"/>
          </p:cNvSpPr>
          <p:nvPr>
            <p:ph type="body" sz="quarter" idx="24" hasCustomPrompt="1"/>
          </p:nvPr>
        </p:nvSpPr>
        <p:spPr>
          <a:xfrm>
            <a:off x="5531736" y="5225708"/>
            <a:ext cx="5995093" cy="799471"/>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area to place your text content</a:t>
            </a:r>
          </a:p>
        </p:txBody>
      </p:sp>
      <p:sp>
        <p:nvSpPr>
          <p:cNvPr id="22" name="Text Placeholder 3">
            <a:extLst>
              <a:ext uri="{FF2B5EF4-FFF2-40B4-BE49-F238E27FC236}">
                <a16:creationId xmlns:a16="http://schemas.microsoft.com/office/drawing/2014/main" id="{79AA4E44-E7FD-4679-BF7A-C0AA03FAC1C1}"/>
              </a:ext>
            </a:extLst>
          </p:cNvPr>
          <p:cNvSpPr>
            <a:spLocks noGrp="1"/>
          </p:cNvSpPr>
          <p:nvPr>
            <p:ph type="body" sz="quarter" idx="25" hasCustomPrompt="1"/>
          </p:nvPr>
        </p:nvSpPr>
        <p:spPr>
          <a:xfrm>
            <a:off x="4787434" y="5254279"/>
            <a:ext cx="731763" cy="731763"/>
          </a:xfrm>
          <a:prstGeom prst="ellipse">
            <a:avLst/>
          </a:prstGeom>
          <a:solidFill>
            <a:srgbClr val="6FC055"/>
          </a:solidFill>
        </p:spPr>
        <p:txBody>
          <a:bodyPr lIns="0" tIns="0" rIns="0" bIns="0" anchor="ctr">
            <a:noAutofit/>
          </a:bodyPr>
          <a:lstStyle>
            <a:lvl1pPr marL="12701" indent="0" algn="ctr">
              <a:lnSpc>
                <a:spcPct val="100000"/>
              </a:lnSpc>
              <a:spcBef>
                <a:spcPts val="0"/>
              </a:spcBef>
              <a:buNone/>
              <a:defRPr sz="2000" b="0" i="0" baseline="0">
                <a:solidFill>
                  <a:schemeClr val="bg1"/>
                </a:solidFill>
                <a:latin typeface="Roboto" panose="02000000000000000000" pitchFamily="2" charset="0"/>
                <a:ea typeface="Roboto" panose="02000000000000000000" pitchFamily="2" charset="0"/>
              </a:defRPr>
            </a:lvl1pPr>
            <a:lvl2pPr>
              <a:defRPr>
                <a:solidFill>
                  <a:schemeClr val="bg1"/>
                </a:solidFill>
                <a:latin typeface="Oswald" pitchFamily="2" charset="0"/>
              </a:defRPr>
            </a:lvl2pPr>
            <a:lvl3pPr>
              <a:defRPr>
                <a:solidFill>
                  <a:schemeClr val="bg1"/>
                </a:solidFill>
                <a:latin typeface="Oswald" pitchFamily="2" charset="0"/>
              </a:defRPr>
            </a:lvl3pPr>
            <a:lvl4pPr>
              <a:defRPr>
                <a:solidFill>
                  <a:schemeClr val="bg1"/>
                </a:solidFill>
                <a:latin typeface="Oswald" pitchFamily="2" charset="0"/>
              </a:defRPr>
            </a:lvl4pPr>
            <a:lvl5pPr>
              <a:defRPr>
                <a:solidFill>
                  <a:schemeClr val="bg1"/>
                </a:solidFill>
                <a:latin typeface="Oswald" pitchFamily="2" charset="0"/>
              </a:defRPr>
            </a:lvl5pPr>
          </a:lstStyle>
          <a:p>
            <a:pPr lvl="0"/>
            <a:r>
              <a:rPr lang="en-US" dirty="0"/>
              <a:t>4</a:t>
            </a:r>
          </a:p>
        </p:txBody>
      </p:sp>
      <p:sp>
        <p:nvSpPr>
          <p:cNvPr id="20" name="Picture Placeholder 2">
            <a:extLst>
              <a:ext uri="{FF2B5EF4-FFF2-40B4-BE49-F238E27FC236}">
                <a16:creationId xmlns:a16="http://schemas.microsoft.com/office/drawing/2014/main" id="{4EE78F23-C368-467B-89A1-1A08733B9C02}"/>
              </a:ext>
            </a:extLst>
          </p:cNvPr>
          <p:cNvSpPr>
            <a:spLocks noGrp="1"/>
          </p:cNvSpPr>
          <p:nvPr>
            <p:ph type="pic" sz="quarter" idx="15"/>
          </p:nvPr>
        </p:nvSpPr>
        <p:spPr>
          <a:xfrm>
            <a:off x="0" y="2270409"/>
            <a:ext cx="4553042" cy="4570119"/>
          </a:xfrm>
          <a:solidFill>
            <a:schemeClr val="tx2">
              <a:lumMod val="20000"/>
              <a:lumOff val="80000"/>
            </a:schemeClr>
          </a:solidFill>
        </p:spPr>
        <p:txBody>
          <a:bodyPr/>
          <a:lstStyle>
            <a:lvl1pPr marL="12701" indent="0" algn="ctr">
              <a:buNone/>
              <a:defRPr/>
            </a:lvl1pPr>
          </a:lstStyle>
          <a:p>
            <a:endParaRPr lang="en-US" dirty="0"/>
          </a:p>
          <a:p>
            <a:endParaRPr lang="en-US" dirty="0"/>
          </a:p>
          <a:p>
            <a:endParaRPr lang="en-US" dirty="0"/>
          </a:p>
          <a:p>
            <a:endParaRPr lang="en-US" dirty="0"/>
          </a:p>
          <a:p>
            <a:r>
              <a:rPr lang="en-US" dirty="0"/>
              <a:t>Insert Character PNG with Transparent Background Here</a:t>
            </a:r>
          </a:p>
        </p:txBody>
      </p:sp>
    </p:spTree>
    <p:custDataLst>
      <p:tags r:id="rId1"/>
    </p:custDataLst>
    <p:extLst>
      <p:ext uri="{BB962C8B-B14F-4D97-AF65-F5344CB8AC3E}">
        <p14:creationId xmlns:p14="http://schemas.microsoft.com/office/powerpoint/2010/main" val="5528547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 Call Out - Opt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CEA4B-7294-465E-9AD5-3A631CA5D455}"/>
              </a:ext>
            </a:extLst>
          </p:cNvPr>
          <p:cNvSpPr>
            <a:spLocks noGrp="1"/>
          </p:cNvSpPr>
          <p:nvPr>
            <p:ph type="title"/>
          </p:nvPr>
        </p:nvSpPr>
        <p:spPr>
          <a:xfrm>
            <a:off x="0" y="0"/>
            <a:ext cx="12192000" cy="1107440"/>
          </a:xfrm>
          <a:prstGeom prst="rect">
            <a:avLst/>
          </a:prstGeom>
        </p:spPr>
        <p:txBody>
          <a:bodyPr/>
          <a:lstStyle/>
          <a:p>
            <a:r>
              <a:rPr lang="en-US"/>
              <a:t>Click to edit Master title style</a:t>
            </a:r>
          </a:p>
        </p:txBody>
      </p:sp>
      <p:sp>
        <p:nvSpPr>
          <p:cNvPr id="3" name="Text Placeholder 3">
            <a:extLst>
              <a:ext uri="{FF2B5EF4-FFF2-40B4-BE49-F238E27FC236}">
                <a16:creationId xmlns:a16="http://schemas.microsoft.com/office/drawing/2014/main" id="{58D9E0D2-526C-4B5F-A1EF-B11DD1800A48}"/>
              </a:ext>
            </a:extLst>
          </p:cNvPr>
          <p:cNvSpPr>
            <a:spLocks noGrp="1"/>
          </p:cNvSpPr>
          <p:nvPr>
            <p:ph type="body" sz="quarter" idx="23" hasCustomPrompt="1"/>
          </p:nvPr>
        </p:nvSpPr>
        <p:spPr>
          <a:xfrm>
            <a:off x="264160" y="1149338"/>
            <a:ext cx="11528213" cy="1138543"/>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callout text. This is a great location to provide an overview or an introduction to the topic of the slide. </a:t>
            </a:r>
          </a:p>
        </p:txBody>
      </p:sp>
      <p:sp>
        <p:nvSpPr>
          <p:cNvPr id="13" name="Text Placeholder 4">
            <a:extLst>
              <a:ext uri="{FF2B5EF4-FFF2-40B4-BE49-F238E27FC236}">
                <a16:creationId xmlns:a16="http://schemas.microsoft.com/office/drawing/2014/main" id="{91817BA3-F6E5-A7F4-40E8-A5FFB73630A8}"/>
              </a:ext>
            </a:extLst>
          </p:cNvPr>
          <p:cNvSpPr>
            <a:spLocks noGrp="1"/>
          </p:cNvSpPr>
          <p:nvPr>
            <p:ph type="body" sz="quarter" idx="28" hasCustomPrompt="1"/>
          </p:nvPr>
        </p:nvSpPr>
        <p:spPr>
          <a:xfrm>
            <a:off x="0" y="4165600"/>
            <a:ext cx="12192000" cy="2692400"/>
          </a:xfrm>
          <a:solidFill>
            <a:srgbClr val="007AC3"/>
          </a:solidFill>
        </p:spPr>
        <p:txBody>
          <a:bodyPr tIns="0" bIns="0" anchor="ctr"/>
          <a:lstStyle>
            <a:lvl1pPr marL="12701" indent="0" algn="ctr">
              <a:spcBef>
                <a:spcPts val="0"/>
              </a:spcBef>
              <a:spcAft>
                <a:spcPts val="0"/>
              </a:spcAft>
              <a:buNone/>
              <a:defRPr>
                <a:solidFill>
                  <a:schemeClr val="bg1"/>
                </a:solidFill>
                <a:latin typeface="Oswald" pitchFamily="2" charset="0"/>
              </a:defRPr>
            </a:lvl1pPr>
          </a:lstStyle>
          <a:p>
            <a:pPr lvl="0"/>
            <a:r>
              <a:rPr lang="en-US" dirty="0"/>
              <a:t>  </a:t>
            </a:r>
          </a:p>
        </p:txBody>
      </p:sp>
      <p:sp>
        <p:nvSpPr>
          <p:cNvPr id="14" name="Picture Placeholder 2">
            <a:extLst>
              <a:ext uri="{FF2B5EF4-FFF2-40B4-BE49-F238E27FC236}">
                <a16:creationId xmlns:a16="http://schemas.microsoft.com/office/drawing/2014/main" id="{0C41BC10-D1E8-52CB-19B1-8C20EE206840}"/>
              </a:ext>
            </a:extLst>
          </p:cNvPr>
          <p:cNvSpPr>
            <a:spLocks noGrp="1"/>
          </p:cNvSpPr>
          <p:nvPr>
            <p:ph type="pic" sz="quarter" idx="15"/>
          </p:nvPr>
        </p:nvSpPr>
        <p:spPr>
          <a:xfrm>
            <a:off x="386080" y="3292671"/>
            <a:ext cx="1693333" cy="1675731"/>
          </a:xfrm>
          <a:prstGeom prst="ellipse">
            <a:avLst/>
          </a:prstGeom>
          <a:solidFill>
            <a:schemeClr val="tx2">
              <a:lumMod val="20000"/>
              <a:lumOff val="80000"/>
            </a:schemeClr>
          </a:solidFill>
        </p:spPr>
        <p:txBody>
          <a:bodyPr>
            <a:noAutofit/>
          </a:bodyPr>
          <a:lstStyle>
            <a:lvl1pPr algn="ctr">
              <a:defRPr sz="889"/>
            </a:lvl1pPr>
          </a:lstStyle>
          <a:p>
            <a:r>
              <a:rPr lang="en-US" dirty="0"/>
              <a:t>Click icon to add picture</a:t>
            </a:r>
          </a:p>
        </p:txBody>
      </p:sp>
      <p:sp>
        <p:nvSpPr>
          <p:cNvPr id="15" name="Picture Placeholder 2">
            <a:extLst>
              <a:ext uri="{FF2B5EF4-FFF2-40B4-BE49-F238E27FC236}">
                <a16:creationId xmlns:a16="http://schemas.microsoft.com/office/drawing/2014/main" id="{3983CC0E-8575-9D3D-ACB8-133B139FE5BA}"/>
              </a:ext>
            </a:extLst>
          </p:cNvPr>
          <p:cNvSpPr>
            <a:spLocks noGrp="1"/>
          </p:cNvSpPr>
          <p:nvPr>
            <p:ph type="pic" sz="quarter" idx="29"/>
          </p:nvPr>
        </p:nvSpPr>
        <p:spPr>
          <a:xfrm>
            <a:off x="2767506" y="3292671"/>
            <a:ext cx="1693333" cy="1675731"/>
          </a:xfrm>
          <a:prstGeom prst="ellipse">
            <a:avLst/>
          </a:prstGeom>
          <a:solidFill>
            <a:schemeClr val="tx2">
              <a:lumMod val="20000"/>
              <a:lumOff val="80000"/>
            </a:schemeClr>
          </a:solidFill>
        </p:spPr>
        <p:txBody>
          <a:bodyPr>
            <a:noAutofit/>
          </a:bodyPr>
          <a:lstStyle>
            <a:lvl1pPr algn="ctr">
              <a:defRPr sz="889"/>
            </a:lvl1pPr>
          </a:lstStyle>
          <a:p>
            <a:r>
              <a:rPr lang="en-US" dirty="0"/>
              <a:t>Click icon to add picture</a:t>
            </a:r>
          </a:p>
        </p:txBody>
      </p:sp>
      <p:sp>
        <p:nvSpPr>
          <p:cNvPr id="16" name="Picture Placeholder 2">
            <a:extLst>
              <a:ext uri="{FF2B5EF4-FFF2-40B4-BE49-F238E27FC236}">
                <a16:creationId xmlns:a16="http://schemas.microsoft.com/office/drawing/2014/main" id="{7A4A135D-DB40-EC2B-52D0-E79F3341E51E}"/>
              </a:ext>
            </a:extLst>
          </p:cNvPr>
          <p:cNvSpPr>
            <a:spLocks noGrp="1"/>
          </p:cNvSpPr>
          <p:nvPr>
            <p:ph type="pic" sz="quarter" idx="30"/>
          </p:nvPr>
        </p:nvSpPr>
        <p:spPr>
          <a:xfrm>
            <a:off x="5249334" y="3292671"/>
            <a:ext cx="1693333" cy="1675731"/>
          </a:xfrm>
          <a:prstGeom prst="ellipse">
            <a:avLst/>
          </a:prstGeom>
          <a:solidFill>
            <a:schemeClr val="tx2">
              <a:lumMod val="20000"/>
              <a:lumOff val="80000"/>
            </a:schemeClr>
          </a:solidFill>
        </p:spPr>
        <p:txBody>
          <a:bodyPr>
            <a:noAutofit/>
          </a:bodyPr>
          <a:lstStyle>
            <a:lvl1pPr algn="ctr">
              <a:defRPr sz="889"/>
            </a:lvl1pPr>
          </a:lstStyle>
          <a:p>
            <a:r>
              <a:rPr lang="en-US" dirty="0"/>
              <a:t>Click icon to add picture</a:t>
            </a:r>
          </a:p>
        </p:txBody>
      </p:sp>
      <p:sp>
        <p:nvSpPr>
          <p:cNvPr id="17" name="Picture Placeholder 2">
            <a:extLst>
              <a:ext uri="{FF2B5EF4-FFF2-40B4-BE49-F238E27FC236}">
                <a16:creationId xmlns:a16="http://schemas.microsoft.com/office/drawing/2014/main" id="{25C29BA8-CDD1-F462-2307-35023F17930E}"/>
              </a:ext>
            </a:extLst>
          </p:cNvPr>
          <p:cNvSpPr>
            <a:spLocks noGrp="1"/>
          </p:cNvSpPr>
          <p:nvPr>
            <p:ph type="pic" sz="quarter" idx="31"/>
          </p:nvPr>
        </p:nvSpPr>
        <p:spPr>
          <a:xfrm>
            <a:off x="7672990" y="3292671"/>
            <a:ext cx="1693333" cy="1675731"/>
          </a:xfrm>
          <a:prstGeom prst="ellipse">
            <a:avLst/>
          </a:prstGeom>
          <a:solidFill>
            <a:schemeClr val="tx2">
              <a:lumMod val="20000"/>
              <a:lumOff val="80000"/>
            </a:schemeClr>
          </a:solidFill>
        </p:spPr>
        <p:txBody>
          <a:bodyPr>
            <a:noAutofit/>
          </a:bodyPr>
          <a:lstStyle>
            <a:lvl1pPr algn="ctr">
              <a:defRPr sz="889"/>
            </a:lvl1pPr>
          </a:lstStyle>
          <a:p>
            <a:r>
              <a:rPr lang="en-US" dirty="0"/>
              <a:t>Click icon to add picture</a:t>
            </a:r>
          </a:p>
        </p:txBody>
      </p:sp>
      <p:sp>
        <p:nvSpPr>
          <p:cNvPr id="18" name="Picture Placeholder 2">
            <a:extLst>
              <a:ext uri="{FF2B5EF4-FFF2-40B4-BE49-F238E27FC236}">
                <a16:creationId xmlns:a16="http://schemas.microsoft.com/office/drawing/2014/main" id="{9DBBFB19-0716-F8F9-0FFB-8EC4964F63BD}"/>
              </a:ext>
            </a:extLst>
          </p:cNvPr>
          <p:cNvSpPr>
            <a:spLocks noGrp="1"/>
          </p:cNvSpPr>
          <p:nvPr>
            <p:ph type="pic" sz="quarter" idx="32"/>
          </p:nvPr>
        </p:nvSpPr>
        <p:spPr>
          <a:xfrm>
            <a:off x="10054416" y="3292671"/>
            <a:ext cx="1693333" cy="1675731"/>
          </a:xfrm>
          <a:prstGeom prst="ellipse">
            <a:avLst/>
          </a:prstGeom>
          <a:solidFill>
            <a:schemeClr val="tx2">
              <a:lumMod val="20000"/>
              <a:lumOff val="80000"/>
            </a:schemeClr>
          </a:solidFill>
        </p:spPr>
        <p:txBody>
          <a:bodyPr>
            <a:noAutofit/>
          </a:bodyPr>
          <a:lstStyle>
            <a:lvl1pPr algn="ctr">
              <a:defRPr sz="889"/>
            </a:lvl1pPr>
          </a:lstStyle>
          <a:p>
            <a:r>
              <a:rPr lang="en-US" dirty="0"/>
              <a:t>Click icon to add picture</a:t>
            </a:r>
          </a:p>
        </p:txBody>
      </p:sp>
    </p:spTree>
    <p:custDataLst>
      <p:tags r:id="rId1"/>
    </p:custDataLst>
    <p:extLst>
      <p:ext uri="{BB962C8B-B14F-4D97-AF65-F5344CB8AC3E}">
        <p14:creationId xmlns:p14="http://schemas.microsoft.com/office/powerpoint/2010/main" val="15330400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 Call Out - Opt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37F05-4ACB-4FBF-A330-B8F1B6E942F0}"/>
              </a:ext>
            </a:extLst>
          </p:cNvPr>
          <p:cNvSpPr>
            <a:spLocks noGrp="1"/>
          </p:cNvSpPr>
          <p:nvPr>
            <p:ph type="title"/>
          </p:nvPr>
        </p:nvSpPr>
        <p:spPr>
          <a:xfrm>
            <a:off x="0" y="0"/>
            <a:ext cx="12192000" cy="1107440"/>
          </a:xfrm>
          <a:prstGeom prst="rect">
            <a:avLst/>
          </a:prstGeom>
        </p:spPr>
        <p:txBody>
          <a:bodyPr/>
          <a:lstStyle/>
          <a:p>
            <a:r>
              <a:rPr lang="en-US"/>
              <a:t>Click to edit Master title style</a:t>
            </a:r>
          </a:p>
        </p:txBody>
      </p:sp>
      <p:sp>
        <p:nvSpPr>
          <p:cNvPr id="30" name="Text Placeholder 3">
            <a:extLst>
              <a:ext uri="{FF2B5EF4-FFF2-40B4-BE49-F238E27FC236}">
                <a16:creationId xmlns:a16="http://schemas.microsoft.com/office/drawing/2014/main" id="{897E657B-345E-4E88-A4F1-07A178DDBB59}"/>
              </a:ext>
            </a:extLst>
          </p:cNvPr>
          <p:cNvSpPr>
            <a:spLocks noGrp="1"/>
          </p:cNvSpPr>
          <p:nvPr>
            <p:ph type="body" sz="quarter" idx="23" hasCustomPrompt="1"/>
          </p:nvPr>
        </p:nvSpPr>
        <p:spPr>
          <a:xfrm>
            <a:off x="292485" y="1368636"/>
            <a:ext cx="11530061" cy="1138543"/>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callout text. This is a great location to provide an overview or an introduction to the topic of the slide. The bulleted sections that follow are grouped for quick identification.</a:t>
            </a:r>
          </a:p>
        </p:txBody>
      </p:sp>
      <p:sp>
        <p:nvSpPr>
          <p:cNvPr id="14" name="Text Placeholder 3">
            <a:extLst>
              <a:ext uri="{FF2B5EF4-FFF2-40B4-BE49-F238E27FC236}">
                <a16:creationId xmlns:a16="http://schemas.microsoft.com/office/drawing/2014/main" id="{5096DD85-DD12-0A8E-312F-F0B04C549127}"/>
              </a:ext>
            </a:extLst>
          </p:cNvPr>
          <p:cNvSpPr>
            <a:spLocks noGrp="1"/>
          </p:cNvSpPr>
          <p:nvPr>
            <p:ph type="body" sz="quarter" idx="10" hasCustomPrompt="1"/>
          </p:nvPr>
        </p:nvSpPr>
        <p:spPr>
          <a:xfrm>
            <a:off x="1396935" y="3097436"/>
            <a:ext cx="4611414" cy="799471"/>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area to place your text content.</a:t>
            </a:r>
          </a:p>
        </p:txBody>
      </p:sp>
      <p:sp>
        <p:nvSpPr>
          <p:cNvPr id="15" name="Text Placeholder 3">
            <a:extLst>
              <a:ext uri="{FF2B5EF4-FFF2-40B4-BE49-F238E27FC236}">
                <a16:creationId xmlns:a16="http://schemas.microsoft.com/office/drawing/2014/main" id="{2C8B9422-65BC-7C91-C40E-933ACFD0FF98}"/>
              </a:ext>
            </a:extLst>
          </p:cNvPr>
          <p:cNvSpPr>
            <a:spLocks noGrp="1"/>
          </p:cNvSpPr>
          <p:nvPr>
            <p:ph type="body" sz="quarter" idx="11" hasCustomPrompt="1"/>
          </p:nvPr>
        </p:nvSpPr>
        <p:spPr>
          <a:xfrm>
            <a:off x="1396935" y="2666626"/>
            <a:ext cx="4611414" cy="430811"/>
          </a:xfrm>
        </p:spPr>
        <p:txBody>
          <a:bodyPr vert="horz" lIns="274320" tIns="0" rIns="274320" bIns="0" rtlCol="0" anchor="ctr">
            <a:normAutofit/>
          </a:bodyPr>
          <a:lstStyle>
            <a:lvl1pPr marL="0" indent="0">
              <a:buFont typeface="+mj-lt"/>
              <a:buNone/>
              <a:defRPr lang="en-US" b="0" i="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dirty="0"/>
              <a:t>Title Goes Here</a:t>
            </a:r>
          </a:p>
        </p:txBody>
      </p:sp>
      <p:sp>
        <p:nvSpPr>
          <p:cNvPr id="16" name="Text Placeholder 3">
            <a:extLst>
              <a:ext uri="{FF2B5EF4-FFF2-40B4-BE49-F238E27FC236}">
                <a16:creationId xmlns:a16="http://schemas.microsoft.com/office/drawing/2014/main" id="{9D903E0A-18A4-E612-F31B-A533A4C08A70}"/>
              </a:ext>
            </a:extLst>
          </p:cNvPr>
          <p:cNvSpPr>
            <a:spLocks noGrp="1"/>
          </p:cNvSpPr>
          <p:nvPr>
            <p:ph type="body" sz="quarter" idx="16" hasCustomPrompt="1"/>
          </p:nvPr>
        </p:nvSpPr>
        <p:spPr>
          <a:xfrm>
            <a:off x="1396935" y="4318748"/>
            <a:ext cx="4611414" cy="799471"/>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area to place your text content.</a:t>
            </a:r>
          </a:p>
        </p:txBody>
      </p:sp>
      <p:sp>
        <p:nvSpPr>
          <p:cNvPr id="17" name="Text Placeholder 3">
            <a:extLst>
              <a:ext uri="{FF2B5EF4-FFF2-40B4-BE49-F238E27FC236}">
                <a16:creationId xmlns:a16="http://schemas.microsoft.com/office/drawing/2014/main" id="{0B5131EF-FB40-9E04-C5A5-A8C1E2D4DF91}"/>
              </a:ext>
            </a:extLst>
          </p:cNvPr>
          <p:cNvSpPr>
            <a:spLocks noGrp="1"/>
          </p:cNvSpPr>
          <p:nvPr>
            <p:ph type="body" sz="quarter" idx="17" hasCustomPrompt="1"/>
          </p:nvPr>
        </p:nvSpPr>
        <p:spPr>
          <a:xfrm>
            <a:off x="1396935" y="3887937"/>
            <a:ext cx="4611414" cy="430811"/>
          </a:xfrm>
        </p:spPr>
        <p:txBody>
          <a:bodyPr vert="horz" lIns="274320" tIns="0" rIns="274320" bIns="0" rtlCol="0" anchor="ctr">
            <a:normAutofit/>
          </a:bodyPr>
          <a:lstStyle>
            <a:lvl1pPr marL="0" indent="0">
              <a:buFont typeface="+mj-lt"/>
              <a:buNone/>
              <a:defRPr lang="en-US" b="0" i="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dirty="0"/>
              <a:t>Title Goes Here</a:t>
            </a:r>
          </a:p>
        </p:txBody>
      </p:sp>
      <p:sp>
        <p:nvSpPr>
          <p:cNvPr id="18" name="Text Placeholder 3">
            <a:extLst>
              <a:ext uri="{FF2B5EF4-FFF2-40B4-BE49-F238E27FC236}">
                <a16:creationId xmlns:a16="http://schemas.microsoft.com/office/drawing/2014/main" id="{944B9273-F80D-9853-0AB6-0677EAAC9299}"/>
              </a:ext>
            </a:extLst>
          </p:cNvPr>
          <p:cNvSpPr>
            <a:spLocks noGrp="1"/>
          </p:cNvSpPr>
          <p:nvPr>
            <p:ph type="body" sz="quarter" idx="18" hasCustomPrompt="1"/>
          </p:nvPr>
        </p:nvSpPr>
        <p:spPr>
          <a:xfrm>
            <a:off x="1396935" y="5549031"/>
            <a:ext cx="4611414" cy="799471"/>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area to place your text content.</a:t>
            </a:r>
          </a:p>
        </p:txBody>
      </p:sp>
      <p:sp>
        <p:nvSpPr>
          <p:cNvPr id="22" name="Text Placeholder 3">
            <a:extLst>
              <a:ext uri="{FF2B5EF4-FFF2-40B4-BE49-F238E27FC236}">
                <a16:creationId xmlns:a16="http://schemas.microsoft.com/office/drawing/2014/main" id="{7679BF5E-5C41-296D-9C84-FFE27B1A5242}"/>
              </a:ext>
            </a:extLst>
          </p:cNvPr>
          <p:cNvSpPr>
            <a:spLocks noGrp="1"/>
          </p:cNvSpPr>
          <p:nvPr>
            <p:ph type="body" sz="quarter" idx="19" hasCustomPrompt="1"/>
          </p:nvPr>
        </p:nvSpPr>
        <p:spPr>
          <a:xfrm>
            <a:off x="1396935" y="5118220"/>
            <a:ext cx="4611414" cy="430811"/>
          </a:xfrm>
        </p:spPr>
        <p:txBody>
          <a:bodyPr vert="horz" lIns="274320" tIns="0" rIns="274320" bIns="0" rtlCol="0" anchor="ctr">
            <a:normAutofit/>
          </a:bodyPr>
          <a:lstStyle>
            <a:lvl1pPr marL="0" indent="0">
              <a:buFont typeface="+mj-lt"/>
              <a:buNone/>
              <a:defRPr lang="en-US" b="0" i="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a:t>Title Goes Here</a:t>
            </a:r>
          </a:p>
        </p:txBody>
      </p:sp>
      <p:sp>
        <p:nvSpPr>
          <p:cNvPr id="23" name="Text Placeholder 3">
            <a:extLst>
              <a:ext uri="{FF2B5EF4-FFF2-40B4-BE49-F238E27FC236}">
                <a16:creationId xmlns:a16="http://schemas.microsoft.com/office/drawing/2014/main" id="{D55939A4-44F9-FD6D-E700-00C1CDC5C3EE}"/>
              </a:ext>
            </a:extLst>
          </p:cNvPr>
          <p:cNvSpPr>
            <a:spLocks noGrp="1"/>
          </p:cNvSpPr>
          <p:nvPr>
            <p:ph type="body" sz="quarter" idx="20" hasCustomPrompt="1"/>
          </p:nvPr>
        </p:nvSpPr>
        <p:spPr>
          <a:xfrm>
            <a:off x="665174" y="2516149"/>
            <a:ext cx="731763" cy="731763"/>
          </a:xfrm>
          <a:prstGeom prst="ellipse">
            <a:avLst/>
          </a:prstGeom>
          <a:solidFill>
            <a:srgbClr val="007AC3"/>
          </a:solidFill>
        </p:spPr>
        <p:txBody>
          <a:bodyPr lIns="0" tIns="0" rIns="0" bIns="0" anchor="ctr">
            <a:noAutofit/>
          </a:bodyPr>
          <a:lstStyle>
            <a:lvl1pPr marL="12701" indent="0" algn="ctr">
              <a:lnSpc>
                <a:spcPct val="100000"/>
              </a:lnSpc>
              <a:spcBef>
                <a:spcPts val="0"/>
              </a:spcBef>
              <a:buNone/>
              <a:defRPr sz="2000" b="0" i="0" baseline="0">
                <a:solidFill>
                  <a:schemeClr val="bg1"/>
                </a:solidFill>
                <a:latin typeface="Roboto" panose="02000000000000000000" pitchFamily="2" charset="0"/>
                <a:ea typeface="Roboto" panose="02000000000000000000" pitchFamily="2" charset="0"/>
              </a:defRPr>
            </a:lvl1pPr>
            <a:lvl2pPr>
              <a:defRPr>
                <a:solidFill>
                  <a:schemeClr val="bg1"/>
                </a:solidFill>
                <a:latin typeface="Oswald" pitchFamily="2" charset="0"/>
              </a:defRPr>
            </a:lvl2pPr>
            <a:lvl3pPr>
              <a:defRPr>
                <a:solidFill>
                  <a:schemeClr val="bg1"/>
                </a:solidFill>
                <a:latin typeface="Oswald" pitchFamily="2" charset="0"/>
              </a:defRPr>
            </a:lvl3pPr>
            <a:lvl4pPr>
              <a:defRPr>
                <a:solidFill>
                  <a:schemeClr val="bg1"/>
                </a:solidFill>
                <a:latin typeface="Oswald" pitchFamily="2" charset="0"/>
              </a:defRPr>
            </a:lvl4pPr>
            <a:lvl5pPr>
              <a:defRPr>
                <a:solidFill>
                  <a:schemeClr val="bg1"/>
                </a:solidFill>
                <a:latin typeface="Oswald" pitchFamily="2" charset="0"/>
              </a:defRPr>
            </a:lvl5pPr>
          </a:lstStyle>
          <a:p>
            <a:pPr lvl="0"/>
            <a:r>
              <a:rPr lang="en-US" dirty="0"/>
              <a:t>1</a:t>
            </a:r>
          </a:p>
        </p:txBody>
      </p:sp>
      <p:sp>
        <p:nvSpPr>
          <p:cNvPr id="24" name="Text Placeholder 3">
            <a:extLst>
              <a:ext uri="{FF2B5EF4-FFF2-40B4-BE49-F238E27FC236}">
                <a16:creationId xmlns:a16="http://schemas.microsoft.com/office/drawing/2014/main" id="{E031F898-78E3-93D0-6820-4CBF1DE66CEF}"/>
              </a:ext>
            </a:extLst>
          </p:cNvPr>
          <p:cNvSpPr>
            <a:spLocks noGrp="1"/>
          </p:cNvSpPr>
          <p:nvPr>
            <p:ph type="body" sz="quarter" idx="21" hasCustomPrompt="1"/>
          </p:nvPr>
        </p:nvSpPr>
        <p:spPr>
          <a:xfrm>
            <a:off x="665173" y="3737461"/>
            <a:ext cx="731763" cy="731763"/>
          </a:xfrm>
          <a:prstGeom prst="ellipse">
            <a:avLst/>
          </a:prstGeom>
          <a:solidFill>
            <a:srgbClr val="007AC3"/>
          </a:solidFill>
        </p:spPr>
        <p:txBody>
          <a:bodyPr lIns="0" tIns="0" rIns="0" bIns="0" anchor="ctr">
            <a:noAutofit/>
          </a:bodyPr>
          <a:lstStyle>
            <a:lvl1pPr marL="12701" indent="0" algn="ctr">
              <a:lnSpc>
                <a:spcPct val="100000"/>
              </a:lnSpc>
              <a:spcBef>
                <a:spcPts val="0"/>
              </a:spcBef>
              <a:buNone/>
              <a:defRPr sz="2000" b="0" i="0" baseline="0">
                <a:solidFill>
                  <a:schemeClr val="bg1"/>
                </a:solidFill>
                <a:latin typeface="Roboto" panose="02000000000000000000" pitchFamily="2" charset="0"/>
                <a:ea typeface="Roboto" panose="02000000000000000000" pitchFamily="2" charset="0"/>
              </a:defRPr>
            </a:lvl1pPr>
            <a:lvl2pPr>
              <a:defRPr>
                <a:solidFill>
                  <a:schemeClr val="bg1"/>
                </a:solidFill>
                <a:latin typeface="Oswald" pitchFamily="2" charset="0"/>
              </a:defRPr>
            </a:lvl2pPr>
            <a:lvl3pPr>
              <a:defRPr>
                <a:solidFill>
                  <a:schemeClr val="bg1"/>
                </a:solidFill>
                <a:latin typeface="Oswald" pitchFamily="2" charset="0"/>
              </a:defRPr>
            </a:lvl3pPr>
            <a:lvl4pPr>
              <a:defRPr>
                <a:solidFill>
                  <a:schemeClr val="bg1"/>
                </a:solidFill>
                <a:latin typeface="Oswald" pitchFamily="2" charset="0"/>
              </a:defRPr>
            </a:lvl4pPr>
            <a:lvl5pPr>
              <a:defRPr>
                <a:solidFill>
                  <a:schemeClr val="bg1"/>
                </a:solidFill>
                <a:latin typeface="Oswald" pitchFamily="2" charset="0"/>
              </a:defRPr>
            </a:lvl5pPr>
          </a:lstStyle>
          <a:p>
            <a:pPr lvl="0"/>
            <a:r>
              <a:rPr lang="en-US" dirty="0"/>
              <a:t>2</a:t>
            </a:r>
          </a:p>
        </p:txBody>
      </p:sp>
      <p:sp>
        <p:nvSpPr>
          <p:cNvPr id="25" name="Text Placeholder 3">
            <a:extLst>
              <a:ext uri="{FF2B5EF4-FFF2-40B4-BE49-F238E27FC236}">
                <a16:creationId xmlns:a16="http://schemas.microsoft.com/office/drawing/2014/main" id="{B8774913-20C4-8E31-71A3-2DBD23229E0A}"/>
              </a:ext>
            </a:extLst>
          </p:cNvPr>
          <p:cNvSpPr>
            <a:spLocks noGrp="1"/>
          </p:cNvSpPr>
          <p:nvPr>
            <p:ph type="body" sz="quarter" idx="22" hasCustomPrompt="1"/>
          </p:nvPr>
        </p:nvSpPr>
        <p:spPr>
          <a:xfrm>
            <a:off x="665173" y="4967743"/>
            <a:ext cx="731763" cy="731763"/>
          </a:xfrm>
          <a:prstGeom prst="ellipse">
            <a:avLst/>
          </a:prstGeom>
          <a:solidFill>
            <a:srgbClr val="007AC3"/>
          </a:solidFill>
        </p:spPr>
        <p:txBody>
          <a:bodyPr lIns="0" tIns="0" rIns="0" bIns="0" anchor="ctr">
            <a:noAutofit/>
          </a:bodyPr>
          <a:lstStyle>
            <a:lvl1pPr marL="12701" indent="0" algn="ctr">
              <a:lnSpc>
                <a:spcPct val="100000"/>
              </a:lnSpc>
              <a:spcBef>
                <a:spcPts val="0"/>
              </a:spcBef>
              <a:buNone/>
              <a:defRPr sz="2000" b="0" i="0" baseline="0">
                <a:solidFill>
                  <a:schemeClr val="bg1"/>
                </a:solidFill>
                <a:latin typeface="Roboto" panose="02000000000000000000" pitchFamily="2" charset="0"/>
                <a:ea typeface="Roboto" panose="02000000000000000000" pitchFamily="2" charset="0"/>
              </a:defRPr>
            </a:lvl1pPr>
            <a:lvl2pPr>
              <a:defRPr>
                <a:solidFill>
                  <a:schemeClr val="bg1"/>
                </a:solidFill>
                <a:latin typeface="Oswald" pitchFamily="2" charset="0"/>
              </a:defRPr>
            </a:lvl2pPr>
            <a:lvl3pPr>
              <a:defRPr>
                <a:solidFill>
                  <a:schemeClr val="bg1"/>
                </a:solidFill>
                <a:latin typeface="Oswald" pitchFamily="2" charset="0"/>
              </a:defRPr>
            </a:lvl3pPr>
            <a:lvl4pPr>
              <a:defRPr>
                <a:solidFill>
                  <a:schemeClr val="bg1"/>
                </a:solidFill>
                <a:latin typeface="Oswald" pitchFamily="2" charset="0"/>
              </a:defRPr>
            </a:lvl4pPr>
            <a:lvl5pPr>
              <a:defRPr>
                <a:solidFill>
                  <a:schemeClr val="bg1"/>
                </a:solidFill>
                <a:latin typeface="Oswald" pitchFamily="2" charset="0"/>
              </a:defRPr>
            </a:lvl5pPr>
          </a:lstStyle>
          <a:p>
            <a:pPr lvl="0"/>
            <a:r>
              <a:rPr lang="en-US" dirty="0"/>
              <a:t>3</a:t>
            </a:r>
          </a:p>
        </p:txBody>
      </p:sp>
      <p:sp>
        <p:nvSpPr>
          <p:cNvPr id="26" name="Text Placeholder 3">
            <a:extLst>
              <a:ext uri="{FF2B5EF4-FFF2-40B4-BE49-F238E27FC236}">
                <a16:creationId xmlns:a16="http://schemas.microsoft.com/office/drawing/2014/main" id="{7E83CC79-9BE1-C906-DF7B-421FB8A076FE}"/>
              </a:ext>
            </a:extLst>
          </p:cNvPr>
          <p:cNvSpPr>
            <a:spLocks noGrp="1"/>
          </p:cNvSpPr>
          <p:nvPr>
            <p:ph type="body" sz="quarter" idx="24" hasCustomPrompt="1"/>
          </p:nvPr>
        </p:nvSpPr>
        <p:spPr>
          <a:xfrm>
            <a:off x="6915412" y="3088465"/>
            <a:ext cx="4611414" cy="799471"/>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area to place your text content.</a:t>
            </a:r>
          </a:p>
        </p:txBody>
      </p:sp>
      <p:sp>
        <p:nvSpPr>
          <p:cNvPr id="27" name="Text Placeholder 3">
            <a:extLst>
              <a:ext uri="{FF2B5EF4-FFF2-40B4-BE49-F238E27FC236}">
                <a16:creationId xmlns:a16="http://schemas.microsoft.com/office/drawing/2014/main" id="{0549E0C5-1B84-DE14-4E5B-D860B0D2599E}"/>
              </a:ext>
            </a:extLst>
          </p:cNvPr>
          <p:cNvSpPr>
            <a:spLocks noGrp="1"/>
          </p:cNvSpPr>
          <p:nvPr>
            <p:ph type="body" sz="quarter" idx="25" hasCustomPrompt="1"/>
          </p:nvPr>
        </p:nvSpPr>
        <p:spPr>
          <a:xfrm>
            <a:off x="6915412" y="2657655"/>
            <a:ext cx="4611414" cy="430811"/>
          </a:xfrm>
        </p:spPr>
        <p:txBody>
          <a:bodyPr vert="horz" lIns="274320" tIns="0" rIns="274320" bIns="0" rtlCol="0" anchor="ctr">
            <a:normAutofit/>
          </a:bodyPr>
          <a:lstStyle>
            <a:lvl1pPr marL="0" indent="0">
              <a:buFont typeface="+mj-lt"/>
              <a:buNone/>
              <a:defRPr lang="en-US" b="0" i="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dirty="0"/>
              <a:t>Title Goes Here</a:t>
            </a:r>
          </a:p>
        </p:txBody>
      </p:sp>
      <p:sp>
        <p:nvSpPr>
          <p:cNvPr id="28" name="Text Placeholder 3">
            <a:extLst>
              <a:ext uri="{FF2B5EF4-FFF2-40B4-BE49-F238E27FC236}">
                <a16:creationId xmlns:a16="http://schemas.microsoft.com/office/drawing/2014/main" id="{5BCA7FF5-A021-036D-5F55-A2A3D51061FD}"/>
              </a:ext>
            </a:extLst>
          </p:cNvPr>
          <p:cNvSpPr>
            <a:spLocks noGrp="1"/>
          </p:cNvSpPr>
          <p:nvPr>
            <p:ph type="body" sz="quarter" idx="26" hasCustomPrompt="1"/>
          </p:nvPr>
        </p:nvSpPr>
        <p:spPr>
          <a:xfrm>
            <a:off x="6915412" y="4309778"/>
            <a:ext cx="4611414" cy="799471"/>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area to place your text content.</a:t>
            </a:r>
          </a:p>
        </p:txBody>
      </p:sp>
      <p:sp>
        <p:nvSpPr>
          <p:cNvPr id="29" name="Text Placeholder 3">
            <a:extLst>
              <a:ext uri="{FF2B5EF4-FFF2-40B4-BE49-F238E27FC236}">
                <a16:creationId xmlns:a16="http://schemas.microsoft.com/office/drawing/2014/main" id="{F2E367A3-48CF-E4C1-9DC5-FC13400666E2}"/>
              </a:ext>
            </a:extLst>
          </p:cNvPr>
          <p:cNvSpPr>
            <a:spLocks noGrp="1"/>
          </p:cNvSpPr>
          <p:nvPr>
            <p:ph type="body" sz="quarter" idx="27" hasCustomPrompt="1"/>
          </p:nvPr>
        </p:nvSpPr>
        <p:spPr>
          <a:xfrm>
            <a:off x="6915412" y="3878966"/>
            <a:ext cx="4611414" cy="430811"/>
          </a:xfrm>
        </p:spPr>
        <p:txBody>
          <a:bodyPr vert="horz" lIns="274320" tIns="0" rIns="274320" bIns="0" rtlCol="0" anchor="ctr">
            <a:normAutofit/>
          </a:bodyPr>
          <a:lstStyle>
            <a:lvl1pPr marL="0" indent="0">
              <a:buFont typeface="+mj-lt"/>
              <a:buNone/>
              <a:defRPr lang="en-US" b="0" i="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dirty="0"/>
              <a:t>Title Goes Here</a:t>
            </a:r>
          </a:p>
        </p:txBody>
      </p:sp>
      <p:sp>
        <p:nvSpPr>
          <p:cNvPr id="31" name="Text Placeholder 3">
            <a:extLst>
              <a:ext uri="{FF2B5EF4-FFF2-40B4-BE49-F238E27FC236}">
                <a16:creationId xmlns:a16="http://schemas.microsoft.com/office/drawing/2014/main" id="{A0D974A4-8157-FD8F-79E6-DD04C7BE12CB}"/>
              </a:ext>
            </a:extLst>
          </p:cNvPr>
          <p:cNvSpPr>
            <a:spLocks noGrp="1"/>
          </p:cNvSpPr>
          <p:nvPr>
            <p:ph type="body" sz="quarter" idx="28" hasCustomPrompt="1"/>
          </p:nvPr>
        </p:nvSpPr>
        <p:spPr>
          <a:xfrm>
            <a:off x="6915412" y="5540060"/>
            <a:ext cx="4611414" cy="799471"/>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area to place your text content.</a:t>
            </a:r>
          </a:p>
        </p:txBody>
      </p:sp>
      <p:sp>
        <p:nvSpPr>
          <p:cNvPr id="32" name="Text Placeholder 3">
            <a:extLst>
              <a:ext uri="{FF2B5EF4-FFF2-40B4-BE49-F238E27FC236}">
                <a16:creationId xmlns:a16="http://schemas.microsoft.com/office/drawing/2014/main" id="{661CC482-5164-CD24-BF57-D28A749BD2DA}"/>
              </a:ext>
            </a:extLst>
          </p:cNvPr>
          <p:cNvSpPr>
            <a:spLocks noGrp="1"/>
          </p:cNvSpPr>
          <p:nvPr>
            <p:ph type="body" sz="quarter" idx="29" hasCustomPrompt="1"/>
          </p:nvPr>
        </p:nvSpPr>
        <p:spPr>
          <a:xfrm>
            <a:off x="6915412" y="5109249"/>
            <a:ext cx="4611414" cy="430811"/>
          </a:xfrm>
        </p:spPr>
        <p:txBody>
          <a:bodyPr vert="horz" lIns="274320" tIns="0" rIns="274320" bIns="0" rtlCol="0" anchor="ctr">
            <a:normAutofit/>
          </a:bodyPr>
          <a:lstStyle>
            <a:lvl1pPr marL="0" indent="0">
              <a:buFont typeface="+mj-lt"/>
              <a:buNone/>
              <a:defRPr lang="en-US" b="0" i="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a:t>Title Goes Here</a:t>
            </a:r>
          </a:p>
        </p:txBody>
      </p:sp>
      <p:sp>
        <p:nvSpPr>
          <p:cNvPr id="33" name="Text Placeholder 3">
            <a:extLst>
              <a:ext uri="{FF2B5EF4-FFF2-40B4-BE49-F238E27FC236}">
                <a16:creationId xmlns:a16="http://schemas.microsoft.com/office/drawing/2014/main" id="{589A2B56-54CF-B7E2-CD62-E723191AEA90}"/>
              </a:ext>
            </a:extLst>
          </p:cNvPr>
          <p:cNvSpPr>
            <a:spLocks noGrp="1"/>
          </p:cNvSpPr>
          <p:nvPr>
            <p:ph type="body" sz="quarter" idx="30" hasCustomPrompt="1"/>
          </p:nvPr>
        </p:nvSpPr>
        <p:spPr>
          <a:xfrm>
            <a:off x="6183651" y="2507179"/>
            <a:ext cx="731763" cy="731763"/>
          </a:xfrm>
          <a:prstGeom prst="ellipse">
            <a:avLst/>
          </a:prstGeom>
          <a:solidFill>
            <a:srgbClr val="007AC3"/>
          </a:solidFill>
        </p:spPr>
        <p:txBody>
          <a:bodyPr lIns="0" tIns="0" rIns="0" bIns="0" anchor="ctr">
            <a:noAutofit/>
          </a:bodyPr>
          <a:lstStyle>
            <a:lvl1pPr marL="12701" indent="0" algn="ctr">
              <a:lnSpc>
                <a:spcPct val="100000"/>
              </a:lnSpc>
              <a:spcBef>
                <a:spcPts val="0"/>
              </a:spcBef>
              <a:buNone/>
              <a:defRPr sz="2000" b="0" i="0" baseline="0">
                <a:solidFill>
                  <a:schemeClr val="bg1"/>
                </a:solidFill>
                <a:latin typeface="Roboto" panose="02000000000000000000" pitchFamily="2" charset="0"/>
                <a:ea typeface="Roboto" panose="02000000000000000000" pitchFamily="2" charset="0"/>
              </a:defRPr>
            </a:lvl1pPr>
            <a:lvl2pPr>
              <a:defRPr>
                <a:solidFill>
                  <a:schemeClr val="bg1"/>
                </a:solidFill>
                <a:latin typeface="Oswald" pitchFamily="2" charset="0"/>
              </a:defRPr>
            </a:lvl2pPr>
            <a:lvl3pPr>
              <a:defRPr>
                <a:solidFill>
                  <a:schemeClr val="bg1"/>
                </a:solidFill>
                <a:latin typeface="Oswald" pitchFamily="2" charset="0"/>
              </a:defRPr>
            </a:lvl3pPr>
            <a:lvl4pPr>
              <a:defRPr>
                <a:solidFill>
                  <a:schemeClr val="bg1"/>
                </a:solidFill>
                <a:latin typeface="Oswald" pitchFamily="2" charset="0"/>
              </a:defRPr>
            </a:lvl4pPr>
            <a:lvl5pPr>
              <a:defRPr>
                <a:solidFill>
                  <a:schemeClr val="bg1"/>
                </a:solidFill>
                <a:latin typeface="Oswald" pitchFamily="2" charset="0"/>
              </a:defRPr>
            </a:lvl5pPr>
          </a:lstStyle>
          <a:p>
            <a:pPr lvl="0"/>
            <a:r>
              <a:rPr lang="en-US" dirty="0"/>
              <a:t>4</a:t>
            </a:r>
          </a:p>
        </p:txBody>
      </p:sp>
      <p:sp>
        <p:nvSpPr>
          <p:cNvPr id="34" name="Text Placeholder 3">
            <a:extLst>
              <a:ext uri="{FF2B5EF4-FFF2-40B4-BE49-F238E27FC236}">
                <a16:creationId xmlns:a16="http://schemas.microsoft.com/office/drawing/2014/main" id="{8A4F7FE3-AFB2-66D2-ED47-41D142829594}"/>
              </a:ext>
            </a:extLst>
          </p:cNvPr>
          <p:cNvSpPr>
            <a:spLocks noGrp="1"/>
          </p:cNvSpPr>
          <p:nvPr>
            <p:ph type="body" sz="quarter" idx="31" hasCustomPrompt="1"/>
          </p:nvPr>
        </p:nvSpPr>
        <p:spPr>
          <a:xfrm>
            <a:off x="6183650" y="3728490"/>
            <a:ext cx="731763" cy="731763"/>
          </a:xfrm>
          <a:prstGeom prst="ellipse">
            <a:avLst/>
          </a:prstGeom>
          <a:solidFill>
            <a:srgbClr val="007AC3"/>
          </a:solidFill>
        </p:spPr>
        <p:txBody>
          <a:bodyPr lIns="0" tIns="0" rIns="0" bIns="0" anchor="ctr">
            <a:noAutofit/>
          </a:bodyPr>
          <a:lstStyle>
            <a:lvl1pPr marL="12701" indent="0" algn="ctr">
              <a:lnSpc>
                <a:spcPct val="100000"/>
              </a:lnSpc>
              <a:spcBef>
                <a:spcPts val="0"/>
              </a:spcBef>
              <a:buNone/>
              <a:defRPr sz="2000" b="0" i="0" baseline="0">
                <a:solidFill>
                  <a:schemeClr val="bg1"/>
                </a:solidFill>
                <a:latin typeface="Roboto" panose="02000000000000000000" pitchFamily="2" charset="0"/>
                <a:ea typeface="Roboto" panose="02000000000000000000" pitchFamily="2" charset="0"/>
              </a:defRPr>
            </a:lvl1pPr>
            <a:lvl2pPr>
              <a:defRPr>
                <a:solidFill>
                  <a:schemeClr val="bg1"/>
                </a:solidFill>
                <a:latin typeface="Oswald" pitchFamily="2" charset="0"/>
              </a:defRPr>
            </a:lvl2pPr>
            <a:lvl3pPr>
              <a:defRPr>
                <a:solidFill>
                  <a:schemeClr val="bg1"/>
                </a:solidFill>
                <a:latin typeface="Oswald" pitchFamily="2" charset="0"/>
              </a:defRPr>
            </a:lvl3pPr>
            <a:lvl4pPr>
              <a:defRPr>
                <a:solidFill>
                  <a:schemeClr val="bg1"/>
                </a:solidFill>
                <a:latin typeface="Oswald" pitchFamily="2" charset="0"/>
              </a:defRPr>
            </a:lvl4pPr>
            <a:lvl5pPr>
              <a:defRPr>
                <a:solidFill>
                  <a:schemeClr val="bg1"/>
                </a:solidFill>
                <a:latin typeface="Oswald" pitchFamily="2" charset="0"/>
              </a:defRPr>
            </a:lvl5pPr>
          </a:lstStyle>
          <a:p>
            <a:pPr lvl="0"/>
            <a:r>
              <a:rPr lang="en-US" dirty="0"/>
              <a:t>5</a:t>
            </a:r>
          </a:p>
        </p:txBody>
      </p:sp>
      <p:sp>
        <p:nvSpPr>
          <p:cNvPr id="35" name="Text Placeholder 3">
            <a:extLst>
              <a:ext uri="{FF2B5EF4-FFF2-40B4-BE49-F238E27FC236}">
                <a16:creationId xmlns:a16="http://schemas.microsoft.com/office/drawing/2014/main" id="{9D152F51-D360-F97B-9B45-39BAEB21C30B}"/>
              </a:ext>
            </a:extLst>
          </p:cNvPr>
          <p:cNvSpPr>
            <a:spLocks noGrp="1"/>
          </p:cNvSpPr>
          <p:nvPr>
            <p:ph type="body" sz="quarter" idx="32" hasCustomPrompt="1"/>
          </p:nvPr>
        </p:nvSpPr>
        <p:spPr>
          <a:xfrm>
            <a:off x="6183650" y="4958772"/>
            <a:ext cx="731763" cy="731763"/>
          </a:xfrm>
          <a:prstGeom prst="ellipse">
            <a:avLst/>
          </a:prstGeom>
          <a:solidFill>
            <a:srgbClr val="007AC3"/>
          </a:solidFill>
        </p:spPr>
        <p:txBody>
          <a:bodyPr lIns="0" tIns="0" rIns="0" bIns="0" anchor="ctr">
            <a:noAutofit/>
          </a:bodyPr>
          <a:lstStyle>
            <a:lvl1pPr marL="12701" indent="0" algn="ctr">
              <a:lnSpc>
                <a:spcPct val="100000"/>
              </a:lnSpc>
              <a:spcBef>
                <a:spcPts val="0"/>
              </a:spcBef>
              <a:buNone/>
              <a:defRPr sz="2000" b="0" i="0" baseline="0">
                <a:solidFill>
                  <a:schemeClr val="bg1"/>
                </a:solidFill>
                <a:latin typeface="Roboto" panose="02000000000000000000" pitchFamily="2" charset="0"/>
                <a:ea typeface="Roboto" panose="02000000000000000000" pitchFamily="2" charset="0"/>
              </a:defRPr>
            </a:lvl1pPr>
            <a:lvl2pPr>
              <a:defRPr>
                <a:solidFill>
                  <a:schemeClr val="bg1"/>
                </a:solidFill>
                <a:latin typeface="Oswald" pitchFamily="2" charset="0"/>
              </a:defRPr>
            </a:lvl2pPr>
            <a:lvl3pPr>
              <a:defRPr>
                <a:solidFill>
                  <a:schemeClr val="bg1"/>
                </a:solidFill>
                <a:latin typeface="Oswald" pitchFamily="2" charset="0"/>
              </a:defRPr>
            </a:lvl3pPr>
            <a:lvl4pPr>
              <a:defRPr>
                <a:solidFill>
                  <a:schemeClr val="bg1"/>
                </a:solidFill>
                <a:latin typeface="Oswald" pitchFamily="2" charset="0"/>
              </a:defRPr>
            </a:lvl4pPr>
            <a:lvl5pPr>
              <a:defRPr>
                <a:solidFill>
                  <a:schemeClr val="bg1"/>
                </a:solidFill>
                <a:latin typeface="Oswald" pitchFamily="2" charset="0"/>
              </a:defRPr>
            </a:lvl5pPr>
          </a:lstStyle>
          <a:p>
            <a:pPr lvl="0"/>
            <a:r>
              <a:rPr lang="en-US" dirty="0"/>
              <a:t>6</a:t>
            </a:r>
          </a:p>
        </p:txBody>
      </p:sp>
    </p:spTree>
    <p:custDataLst>
      <p:tags r:id="rId1"/>
    </p:custDataLst>
    <p:extLst>
      <p:ext uri="{BB962C8B-B14F-4D97-AF65-F5344CB8AC3E}">
        <p14:creationId xmlns:p14="http://schemas.microsoft.com/office/powerpoint/2010/main" val="40260602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8 Call Out - Opt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37F05-4ACB-4FBF-A330-B8F1B6E942F0}"/>
              </a:ext>
            </a:extLst>
          </p:cNvPr>
          <p:cNvSpPr>
            <a:spLocks noGrp="1"/>
          </p:cNvSpPr>
          <p:nvPr>
            <p:ph type="title"/>
          </p:nvPr>
        </p:nvSpPr>
        <p:spPr>
          <a:xfrm>
            <a:off x="0" y="0"/>
            <a:ext cx="12192000" cy="1107440"/>
          </a:xfrm>
          <a:prstGeom prst="rect">
            <a:avLst/>
          </a:prstGeom>
        </p:spPr>
        <p:txBody>
          <a:bodyPr/>
          <a:lstStyle/>
          <a:p>
            <a:r>
              <a:rPr lang="en-US"/>
              <a:t>Click to edit Master title style</a:t>
            </a:r>
          </a:p>
        </p:txBody>
      </p:sp>
      <p:sp>
        <p:nvSpPr>
          <p:cNvPr id="22" name="Text Placeholder 3">
            <a:extLst>
              <a:ext uri="{FF2B5EF4-FFF2-40B4-BE49-F238E27FC236}">
                <a16:creationId xmlns:a16="http://schemas.microsoft.com/office/drawing/2014/main" id="{AA8F5CFF-DDB9-121C-4B6A-1871B30BAFB4}"/>
              </a:ext>
            </a:extLst>
          </p:cNvPr>
          <p:cNvSpPr>
            <a:spLocks noGrp="1"/>
          </p:cNvSpPr>
          <p:nvPr>
            <p:ph type="body" sz="quarter" idx="10" hasCustomPrompt="1"/>
          </p:nvPr>
        </p:nvSpPr>
        <p:spPr>
          <a:xfrm>
            <a:off x="296871" y="2746365"/>
            <a:ext cx="2654365" cy="799471"/>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area to place your text content.</a:t>
            </a:r>
          </a:p>
        </p:txBody>
      </p:sp>
      <p:sp>
        <p:nvSpPr>
          <p:cNvPr id="23" name="Text Placeholder 3">
            <a:extLst>
              <a:ext uri="{FF2B5EF4-FFF2-40B4-BE49-F238E27FC236}">
                <a16:creationId xmlns:a16="http://schemas.microsoft.com/office/drawing/2014/main" id="{47DCF22F-FFBD-E72D-1090-D9D31C3423D2}"/>
              </a:ext>
            </a:extLst>
          </p:cNvPr>
          <p:cNvSpPr>
            <a:spLocks noGrp="1"/>
          </p:cNvSpPr>
          <p:nvPr>
            <p:ph type="body" sz="quarter" idx="11" hasCustomPrompt="1"/>
          </p:nvPr>
        </p:nvSpPr>
        <p:spPr>
          <a:xfrm>
            <a:off x="296871" y="2315555"/>
            <a:ext cx="2654365" cy="430811"/>
          </a:xfrm>
          <a:solidFill>
            <a:srgbClr val="007AC3"/>
          </a:solidFill>
        </p:spPr>
        <p:txBody>
          <a:bodyPr vert="horz" lIns="274320" tIns="0" rIns="274320" bIns="0" rtlCol="0" anchor="ctr">
            <a:normAutofit/>
          </a:bodyPr>
          <a:lstStyle>
            <a:lvl1pPr marL="0" indent="0" algn="ctr">
              <a:buFont typeface="+mj-lt"/>
              <a:buNone/>
              <a:defRPr lang="en-US" b="0" i="0" dirty="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dirty="0"/>
              <a:t>Title Goes Here</a:t>
            </a:r>
          </a:p>
        </p:txBody>
      </p:sp>
      <p:sp>
        <p:nvSpPr>
          <p:cNvPr id="24" name="Text Placeholder 3">
            <a:extLst>
              <a:ext uri="{FF2B5EF4-FFF2-40B4-BE49-F238E27FC236}">
                <a16:creationId xmlns:a16="http://schemas.microsoft.com/office/drawing/2014/main" id="{95546747-CC97-CC04-3C69-80C4350B32C1}"/>
              </a:ext>
            </a:extLst>
          </p:cNvPr>
          <p:cNvSpPr>
            <a:spLocks noGrp="1"/>
          </p:cNvSpPr>
          <p:nvPr>
            <p:ph type="body" sz="quarter" idx="16" hasCustomPrompt="1"/>
          </p:nvPr>
        </p:nvSpPr>
        <p:spPr>
          <a:xfrm>
            <a:off x="3200466" y="2758691"/>
            <a:ext cx="2654365" cy="799471"/>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area to place your text content.</a:t>
            </a:r>
          </a:p>
        </p:txBody>
      </p:sp>
      <p:sp>
        <p:nvSpPr>
          <p:cNvPr id="25" name="Text Placeholder 3">
            <a:extLst>
              <a:ext uri="{FF2B5EF4-FFF2-40B4-BE49-F238E27FC236}">
                <a16:creationId xmlns:a16="http://schemas.microsoft.com/office/drawing/2014/main" id="{11990278-24DF-3B55-4CB3-F8C5F15B0D56}"/>
              </a:ext>
            </a:extLst>
          </p:cNvPr>
          <p:cNvSpPr>
            <a:spLocks noGrp="1"/>
          </p:cNvSpPr>
          <p:nvPr>
            <p:ph type="body" sz="quarter" idx="17" hasCustomPrompt="1"/>
          </p:nvPr>
        </p:nvSpPr>
        <p:spPr>
          <a:xfrm>
            <a:off x="3200466" y="2327879"/>
            <a:ext cx="2654365" cy="430811"/>
          </a:xfrm>
          <a:solidFill>
            <a:srgbClr val="007AC3"/>
          </a:solidFill>
        </p:spPr>
        <p:txBody>
          <a:bodyPr vert="horz" lIns="274320" tIns="0" rIns="274320" bIns="0" rtlCol="0" anchor="ctr">
            <a:normAutofit/>
          </a:bodyPr>
          <a:lstStyle>
            <a:lvl1pPr marL="0" indent="0" algn="ctr">
              <a:buFont typeface="+mj-lt"/>
              <a:buNone/>
              <a:defRPr lang="en-US" b="0" i="0" dirty="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dirty="0"/>
              <a:t>Title Goes Here</a:t>
            </a:r>
          </a:p>
        </p:txBody>
      </p:sp>
      <p:sp>
        <p:nvSpPr>
          <p:cNvPr id="26" name="Text Placeholder 3">
            <a:extLst>
              <a:ext uri="{FF2B5EF4-FFF2-40B4-BE49-F238E27FC236}">
                <a16:creationId xmlns:a16="http://schemas.microsoft.com/office/drawing/2014/main" id="{D5B6E361-48F2-99A0-2DF8-CFCDA3A23331}"/>
              </a:ext>
            </a:extLst>
          </p:cNvPr>
          <p:cNvSpPr>
            <a:spLocks noGrp="1"/>
          </p:cNvSpPr>
          <p:nvPr>
            <p:ph type="body" sz="quarter" idx="18" hasCustomPrompt="1"/>
          </p:nvPr>
        </p:nvSpPr>
        <p:spPr>
          <a:xfrm>
            <a:off x="6100169" y="2758690"/>
            <a:ext cx="2654365" cy="799471"/>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area to place your text content.</a:t>
            </a:r>
          </a:p>
        </p:txBody>
      </p:sp>
      <p:sp>
        <p:nvSpPr>
          <p:cNvPr id="31" name="Text Placeholder 3">
            <a:extLst>
              <a:ext uri="{FF2B5EF4-FFF2-40B4-BE49-F238E27FC236}">
                <a16:creationId xmlns:a16="http://schemas.microsoft.com/office/drawing/2014/main" id="{07CEDA5A-5E11-DEC2-C28E-2A7B16D0271A}"/>
              </a:ext>
            </a:extLst>
          </p:cNvPr>
          <p:cNvSpPr>
            <a:spLocks noGrp="1"/>
          </p:cNvSpPr>
          <p:nvPr>
            <p:ph type="body" sz="quarter" idx="19" hasCustomPrompt="1"/>
          </p:nvPr>
        </p:nvSpPr>
        <p:spPr>
          <a:xfrm>
            <a:off x="6100169" y="2327879"/>
            <a:ext cx="2654365" cy="430811"/>
          </a:xfrm>
          <a:solidFill>
            <a:srgbClr val="007AC3"/>
          </a:solidFill>
        </p:spPr>
        <p:txBody>
          <a:bodyPr vert="horz" lIns="274320" tIns="0" rIns="274320" bIns="0" rtlCol="0" anchor="ctr">
            <a:normAutofit/>
          </a:bodyPr>
          <a:lstStyle>
            <a:lvl1pPr marL="0" indent="0" algn="ctr">
              <a:buFont typeface="+mj-lt"/>
              <a:buNone/>
              <a:defRPr lang="en-US" b="0" i="0" dirty="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dirty="0"/>
              <a:t>Title Goes Here</a:t>
            </a:r>
          </a:p>
        </p:txBody>
      </p:sp>
      <p:sp>
        <p:nvSpPr>
          <p:cNvPr id="32" name="Text Placeholder 3">
            <a:extLst>
              <a:ext uri="{FF2B5EF4-FFF2-40B4-BE49-F238E27FC236}">
                <a16:creationId xmlns:a16="http://schemas.microsoft.com/office/drawing/2014/main" id="{FF3E82D4-8F50-6535-810B-6A2DFD865F45}"/>
              </a:ext>
            </a:extLst>
          </p:cNvPr>
          <p:cNvSpPr>
            <a:spLocks noGrp="1"/>
          </p:cNvSpPr>
          <p:nvPr>
            <p:ph type="body" sz="quarter" idx="20" hasCustomPrompt="1"/>
          </p:nvPr>
        </p:nvSpPr>
        <p:spPr>
          <a:xfrm>
            <a:off x="1204516" y="1502540"/>
            <a:ext cx="731763" cy="731763"/>
          </a:xfrm>
          <a:prstGeom prst="ellipse">
            <a:avLst/>
          </a:prstGeom>
          <a:solidFill>
            <a:srgbClr val="6FC055"/>
          </a:solidFill>
          <a:ln w="38100">
            <a:solidFill>
              <a:srgbClr val="6FC055"/>
            </a:solidFill>
          </a:ln>
        </p:spPr>
        <p:txBody>
          <a:bodyPr lIns="0" tIns="0" rIns="0" bIns="0" anchor="ctr">
            <a:noAutofit/>
          </a:bodyPr>
          <a:lstStyle>
            <a:lvl1pPr marL="12701" indent="0" algn="ctr">
              <a:lnSpc>
                <a:spcPct val="100000"/>
              </a:lnSpc>
              <a:spcBef>
                <a:spcPts val="0"/>
              </a:spcBef>
              <a:buNone/>
              <a:defRPr sz="2000" b="0" i="0" baseline="0">
                <a:solidFill>
                  <a:schemeClr val="bg1"/>
                </a:solidFill>
                <a:latin typeface="Roboto" panose="02000000000000000000" pitchFamily="2" charset="0"/>
                <a:ea typeface="Roboto" panose="02000000000000000000" pitchFamily="2" charset="0"/>
              </a:defRPr>
            </a:lvl1pPr>
            <a:lvl2pPr>
              <a:defRPr>
                <a:solidFill>
                  <a:schemeClr val="bg1"/>
                </a:solidFill>
                <a:latin typeface="Oswald" pitchFamily="2" charset="0"/>
              </a:defRPr>
            </a:lvl2pPr>
            <a:lvl3pPr>
              <a:defRPr>
                <a:solidFill>
                  <a:schemeClr val="bg1"/>
                </a:solidFill>
                <a:latin typeface="Oswald" pitchFamily="2" charset="0"/>
              </a:defRPr>
            </a:lvl3pPr>
            <a:lvl4pPr>
              <a:defRPr>
                <a:solidFill>
                  <a:schemeClr val="bg1"/>
                </a:solidFill>
                <a:latin typeface="Oswald" pitchFamily="2" charset="0"/>
              </a:defRPr>
            </a:lvl4pPr>
            <a:lvl5pPr>
              <a:defRPr>
                <a:solidFill>
                  <a:schemeClr val="bg1"/>
                </a:solidFill>
                <a:latin typeface="Oswald" pitchFamily="2" charset="0"/>
              </a:defRPr>
            </a:lvl5pPr>
          </a:lstStyle>
          <a:p>
            <a:pPr lvl="0"/>
            <a:r>
              <a:rPr lang="en-US" dirty="0"/>
              <a:t>1</a:t>
            </a:r>
          </a:p>
        </p:txBody>
      </p:sp>
      <p:sp>
        <p:nvSpPr>
          <p:cNvPr id="33" name="Text Placeholder 3">
            <a:extLst>
              <a:ext uri="{FF2B5EF4-FFF2-40B4-BE49-F238E27FC236}">
                <a16:creationId xmlns:a16="http://schemas.microsoft.com/office/drawing/2014/main" id="{D8CC5098-FDDD-3B6B-359B-3EFA40C0EF08}"/>
              </a:ext>
            </a:extLst>
          </p:cNvPr>
          <p:cNvSpPr>
            <a:spLocks noGrp="1"/>
          </p:cNvSpPr>
          <p:nvPr>
            <p:ph type="body" sz="quarter" idx="21" hasCustomPrompt="1"/>
          </p:nvPr>
        </p:nvSpPr>
        <p:spPr>
          <a:xfrm>
            <a:off x="4108111" y="1516181"/>
            <a:ext cx="731763" cy="731763"/>
          </a:xfrm>
          <a:prstGeom prst="ellipse">
            <a:avLst/>
          </a:prstGeom>
          <a:solidFill>
            <a:srgbClr val="6FC055"/>
          </a:solidFill>
          <a:ln w="38100">
            <a:solidFill>
              <a:srgbClr val="6FC055"/>
            </a:solidFill>
          </a:ln>
        </p:spPr>
        <p:txBody>
          <a:bodyPr lIns="0" tIns="0" rIns="0" bIns="0" anchor="ctr">
            <a:noAutofit/>
          </a:bodyPr>
          <a:lstStyle>
            <a:lvl1pPr marL="12701" indent="0" algn="ctr">
              <a:lnSpc>
                <a:spcPct val="100000"/>
              </a:lnSpc>
              <a:spcBef>
                <a:spcPts val="0"/>
              </a:spcBef>
              <a:buNone/>
              <a:defRPr sz="2000" b="0" i="0" baseline="0">
                <a:solidFill>
                  <a:schemeClr val="bg1"/>
                </a:solidFill>
                <a:latin typeface="Roboto" panose="02000000000000000000" pitchFamily="2" charset="0"/>
                <a:ea typeface="Roboto" panose="02000000000000000000" pitchFamily="2" charset="0"/>
              </a:defRPr>
            </a:lvl1pPr>
            <a:lvl2pPr>
              <a:defRPr>
                <a:solidFill>
                  <a:schemeClr val="bg1"/>
                </a:solidFill>
                <a:latin typeface="Oswald" pitchFamily="2" charset="0"/>
              </a:defRPr>
            </a:lvl2pPr>
            <a:lvl3pPr>
              <a:defRPr>
                <a:solidFill>
                  <a:schemeClr val="bg1"/>
                </a:solidFill>
                <a:latin typeface="Oswald" pitchFamily="2" charset="0"/>
              </a:defRPr>
            </a:lvl3pPr>
            <a:lvl4pPr>
              <a:defRPr>
                <a:solidFill>
                  <a:schemeClr val="bg1"/>
                </a:solidFill>
                <a:latin typeface="Oswald" pitchFamily="2" charset="0"/>
              </a:defRPr>
            </a:lvl4pPr>
            <a:lvl5pPr>
              <a:defRPr>
                <a:solidFill>
                  <a:schemeClr val="bg1"/>
                </a:solidFill>
                <a:latin typeface="Oswald" pitchFamily="2" charset="0"/>
              </a:defRPr>
            </a:lvl5pPr>
          </a:lstStyle>
          <a:p>
            <a:pPr lvl="0"/>
            <a:r>
              <a:rPr lang="en-US" dirty="0"/>
              <a:t>2</a:t>
            </a:r>
          </a:p>
        </p:txBody>
      </p:sp>
      <p:sp>
        <p:nvSpPr>
          <p:cNvPr id="34" name="Text Placeholder 3">
            <a:extLst>
              <a:ext uri="{FF2B5EF4-FFF2-40B4-BE49-F238E27FC236}">
                <a16:creationId xmlns:a16="http://schemas.microsoft.com/office/drawing/2014/main" id="{8ADF5740-A123-2F71-3220-D052576426A9}"/>
              </a:ext>
            </a:extLst>
          </p:cNvPr>
          <p:cNvSpPr>
            <a:spLocks noGrp="1"/>
          </p:cNvSpPr>
          <p:nvPr>
            <p:ph type="body" sz="quarter" idx="22" hasCustomPrompt="1"/>
          </p:nvPr>
        </p:nvSpPr>
        <p:spPr>
          <a:xfrm>
            <a:off x="7011705" y="1513940"/>
            <a:ext cx="731763" cy="731763"/>
          </a:xfrm>
          <a:prstGeom prst="ellipse">
            <a:avLst/>
          </a:prstGeom>
          <a:solidFill>
            <a:srgbClr val="6FC055"/>
          </a:solidFill>
          <a:ln w="38100">
            <a:solidFill>
              <a:srgbClr val="6FC055"/>
            </a:solidFill>
          </a:ln>
        </p:spPr>
        <p:txBody>
          <a:bodyPr lIns="0" tIns="0" rIns="0" bIns="0" anchor="ctr">
            <a:noAutofit/>
          </a:bodyPr>
          <a:lstStyle>
            <a:lvl1pPr marL="12701" indent="0" algn="ctr">
              <a:lnSpc>
                <a:spcPct val="100000"/>
              </a:lnSpc>
              <a:spcBef>
                <a:spcPts val="0"/>
              </a:spcBef>
              <a:buNone/>
              <a:defRPr sz="2000" b="0" i="0" baseline="0">
                <a:solidFill>
                  <a:schemeClr val="bg1"/>
                </a:solidFill>
                <a:latin typeface="Roboto" panose="02000000000000000000" pitchFamily="2" charset="0"/>
                <a:ea typeface="Roboto" panose="02000000000000000000" pitchFamily="2" charset="0"/>
              </a:defRPr>
            </a:lvl1pPr>
            <a:lvl2pPr>
              <a:defRPr>
                <a:solidFill>
                  <a:schemeClr val="bg1"/>
                </a:solidFill>
                <a:latin typeface="Oswald" pitchFamily="2" charset="0"/>
              </a:defRPr>
            </a:lvl2pPr>
            <a:lvl3pPr>
              <a:defRPr>
                <a:solidFill>
                  <a:schemeClr val="bg1"/>
                </a:solidFill>
                <a:latin typeface="Oswald" pitchFamily="2" charset="0"/>
              </a:defRPr>
            </a:lvl3pPr>
            <a:lvl4pPr>
              <a:defRPr>
                <a:solidFill>
                  <a:schemeClr val="bg1"/>
                </a:solidFill>
                <a:latin typeface="Oswald" pitchFamily="2" charset="0"/>
              </a:defRPr>
            </a:lvl4pPr>
            <a:lvl5pPr>
              <a:defRPr>
                <a:solidFill>
                  <a:schemeClr val="bg1"/>
                </a:solidFill>
                <a:latin typeface="Oswald" pitchFamily="2" charset="0"/>
              </a:defRPr>
            </a:lvl5pPr>
          </a:lstStyle>
          <a:p>
            <a:pPr lvl="0"/>
            <a:r>
              <a:rPr lang="en-US" dirty="0"/>
              <a:t>3</a:t>
            </a:r>
          </a:p>
        </p:txBody>
      </p:sp>
      <p:sp>
        <p:nvSpPr>
          <p:cNvPr id="35" name="Text Placeholder 3">
            <a:extLst>
              <a:ext uri="{FF2B5EF4-FFF2-40B4-BE49-F238E27FC236}">
                <a16:creationId xmlns:a16="http://schemas.microsoft.com/office/drawing/2014/main" id="{8A5C0C35-C3B6-FBC3-3A48-DAB0E2320AF2}"/>
              </a:ext>
            </a:extLst>
          </p:cNvPr>
          <p:cNvSpPr>
            <a:spLocks noGrp="1"/>
          </p:cNvSpPr>
          <p:nvPr>
            <p:ph type="body" sz="quarter" idx="24" hasCustomPrompt="1"/>
          </p:nvPr>
        </p:nvSpPr>
        <p:spPr>
          <a:xfrm>
            <a:off x="8991535" y="2758690"/>
            <a:ext cx="2654365" cy="799471"/>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area to place your text content.</a:t>
            </a:r>
          </a:p>
        </p:txBody>
      </p:sp>
      <p:sp>
        <p:nvSpPr>
          <p:cNvPr id="36" name="Text Placeholder 3">
            <a:extLst>
              <a:ext uri="{FF2B5EF4-FFF2-40B4-BE49-F238E27FC236}">
                <a16:creationId xmlns:a16="http://schemas.microsoft.com/office/drawing/2014/main" id="{2D685F2A-12C5-87BA-4E41-64DD3C89DD92}"/>
              </a:ext>
            </a:extLst>
          </p:cNvPr>
          <p:cNvSpPr>
            <a:spLocks noGrp="1"/>
          </p:cNvSpPr>
          <p:nvPr>
            <p:ph type="body" sz="quarter" idx="25" hasCustomPrompt="1"/>
          </p:nvPr>
        </p:nvSpPr>
        <p:spPr>
          <a:xfrm>
            <a:off x="8991535" y="2327879"/>
            <a:ext cx="2654365" cy="430811"/>
          </a:xfrm>
          <a:solidFill>
            <a:srgbClr val="007AC3"/>
          </a:solidFill>
        </p:spPr>
        <p:txBody>
          <a:bodyPr vert="horz" lIns="274320" tIns="0" rIns="274320" bIns="0" rtlCol="0" anchor="ctr">
            <a:normAutofit/>
          </a:bodyPr>
          <a:lstStyle>
            <a:lvl1pPr marL="0" indent="0" algn="ctr">
              <a:buFont typeface="+mj-lt"/>
              <a:buNone/>
              <a:defRPr lang="en-US" b="0" i="0" dirty="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dirty="0"/>
              <a:t>Title Goes Here</a:t>
            </a:r>
          </a:p>
        </p:txBody>
      </p:sp>
      <p:sp>
        <p:nvSpPr>
          <p:cNvPr id="37" name="Text Placeholder 3">
            <a:extLst>
              <a:ext uri="{FF2B5EF4-FFF2-40B4-BE49-F238E27FC236}">
                <a16:creationId xmlns:a16="http://schemas.microsoft.com/office/drawing/2014/main" id="{C8130877-7C9B-863C-DBBD-0B28F00FFF2E}"/>
              </a:ext>
            </a:extLst>
          </p:cNvPr>
          <p:cNvSpPr>
            <a:spLocks noGrp="1"/>
          </p:cNvSpPr>
          <p:nvPr>
            <p:ph type="body" sz="quarter" idx="26" hasCustomPrompt="1"/>
          </p:nvPr>
        </p:nvSpPr>
        <p:spPr>
          <a:xfrm>
            <a:off x="9898708" y="1513548"/>
            <a:ext cx="731763" cy="731763"/>
          </a:xfrm>
          <a:prstGeom prst="ellipse">
            <a:avLst/>
          </a:prstGeom>
          <a:solidFill>
            <a:srgbClr val="6FC055"/>
          </a:solidFill>
          <a:ln w="38100">
            <a:solidFill>
              <a:srgbClr val="6FC055"/>
            </a:solidFill>
          </a:ln>
        </p:spPr>
        <p:txBody>
          <a:bodyPr lIns="0" tIns="0" rIns="0" bIns="0" anchor="ctr">
            <a:noAutofit/>
          </a:bodyPr>
          <a:lstStyle>
            <a:lvl1pPr marL="12701" indent="0" algn="ctr">
              <a:lnSpc>
                <a:spcPct val="100000"/>
              </a:lnSpc>
              <a:spcBef>
                <a:spcPts val="0"/>
              </a:spcBef>
              <a:buNone/>
              <a:defRPr sz="2000" b="0" i="0" baseline="0">
                <a:solidFill>
                  <a:schemeClr val="bg1"/>
                </a:solidFill>
                <a:latin typeface="Roboto" panose="02000000000000000000" pitchFamily="2" charset="0"/>
                <a:ea typeface="Roboto" panose="02000000000000000000" pitchFamily="2" charset="0"/>
              </a:defRPr>
            </a:lvl1pPr>
            <a:lvl2pPr>
              <a:defRPr>
                <a:solidFill>
                  <a:schemeClr val="bg1"/>
                </a:solidFill>
                <a:latin typeface="Oswald" pitchFamily="2" charset="0"/>
              </a:defRPr>
            </a:lvl2pPr>
            <a:lvl3pPr>
              <a:defRPr>
                <a:solidFill>
                  <a:schemeClr val="bg1"/>
                </a:solidFill>
                <a:latin typeface="Oswald" pitchFamily="2" charset="0"/>
              </a:defRPr>
            </a:lvl3pPr>
            <a:lvl4pPr>
              <a:defRPr>
                <a:solidFill>
                  <a:schemeClr val="bg1"/>
                </a:solidFill>
                <a:latin typeface="Oswald" pitchFamily="2" charset="0"/>
              </a:defRPr>
            </a:lvl4pPr>
            <a:lvl5pPr>
              <a:defRPr>
                <a:solidFill>
                  <a:schemeClr val="bg1"/>
                </a:solidFill>
                <a:latin typeface="Oswald" pitchFamily="2" charset="0"/>
              </a:defRPr>
            </a:lvl5pPr>
          </a:lstStyle>
          <a:p>
            <a:pPr lvl="0"/>
            <a:r>
              <a:rPr lang="en-US" dirty="0"/>
              <a:t>4</a:t>
            </a:r>
          </a:p>
        </p:txBody>
      </p:sp>
      <p:sp>
        <p:nvSpPr>
          <p:cNvPr id="38" name="Text Placeholder 3">
            <a:extLst>
              <a:ext uri="{FF2B5EF4-FFF2-40B4-BE49-F238E27FC236}">
                <a16:creationId xmlns:a16="http://schemas.microsoft.com/office/drawing/2014/main" id="{A121A2B4-70C4-5FBF-C247-78C97B25B757}"/>
              </a:ext>
            </a:extLst>
          </p:cNvPr>
          <p:cNvSpPr>
            <a:spLocks noGrp="1"/>
          </p:cNvSpPr>
          <p:nvPr>
            <p:ph type="body" sz="quarter" idx="27" hasCustomPrompt="1"/>
          </p:nvPr>
        </p:nvSpPr>
        <p:spPr>
          <a:xfrm>
            <a:off x="296871" y="5093703"/>
            <a:ext cx="2654365" cy="799471"/>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area to place your text content.</a:t>
            </a:r>
          </a:p>
        </p:txBody>
      </p:sp>
      <p:sp>
        <p:nvSpPr>
          <p:cNvPr id="39" name="Text Placeholder 3">
            <a:extLst>
              <a:ext uri="{FF2B5EF4-FFF2-40B4-BE49-F238E27FC236}">
                <a16:creationId xmlns:a16="http://schemas.microsoft.com/office/drawing/2014/main" id="{30032D4B-97CB-43DC-45A4-BF2D5D05A694}"/>
              </a:ext>
            </a:extLst>
          </p:cNvPr>
          <p:cNvSpPr>
            <a:spLocks noGrp="1"/>
          </p:cNvSpPr>
          <p:nvPr>
            <p:ph type="body" sz="quarter" idx="28" hasCustomPrompt="1"/>
          </p:nvPr>
        </p:nvSpPr>
        <p:spPr>
          <a:xfrm>
            <a:off x="296871" y="4662893"/>
            <a:ext cx="2654365" cy="430811"/>
          </a:xfrm>
          <a:solidFill>
            <a:srgbClr val="007AC3"/>
          </a:solidFill>
        </p:spPr>
        <p:txBody>
          <a:bodyPr vert="horz" lIns="274320" tIns="0" rIns="274320" bIns="0" rtlCol="0" anchor="ctr">
            <a:normAutofit/>
          </a:bodyPr>
          <a:lstStyle>
            <a:lvl1pPr marL="0" indent="0" algn="ctr">
              <a:buFont typeface="+mj-lt"/>
              <a:buNone/>
              <a:defRPr lang="en-US" b="0" i="0" dirty="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dirty="0"/>
              <a:t>Title Goes Here</a:t>
            </a:r>
          </a:p>
        </p:txBody>
      </p:sp>
      <p:sp>
        <p:nvSpPr>
          <p:cNvPr id="40" name="Text Placeholder 3">
            <a:extLst>
              <a:ext uri="{FF2B5EF4-FFF2-40B4-BE49-F238E27FC236}">
                <a16:creationId xmlns:a16="http://schemas.microsoft.com/office/drawing/2014/main" id="{2B4E4DAC-5C7B-0EF9-79C8-8E3328056D76}"/>
              </a:ext>
            </a:extLst>
          </p:cNvPr>
          <p:cNvSpPr>
            <a:spLocks noGrp="1"/>
          </p:cNvSpPr>
          <p:nvPr>
            <p:ph type="body" sz="quarter" idx="29" hasCustomPrompt="1"/>
          </p:nvPr>
        </p:nvSpPr>
        <p:spPr>
          <a:xfrm>
            <a:off x="3200466" y="5106029"/>
            <a:ext cx="2654365" cy="799471"/>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area to place your text content.</a:t>
            </a:r>
          </a:p>
        </p:txBody>
      </p:sp>
      <p:sp>
        <p:nvSpPr>
          <p:cNvPr id="41" name="Text Placeholder 3">
            <a:extLst>
              <a:ext uri="{FF2B5EF4-FFF2-40B4-BE49-F238E27FC236}">
                <a16:creationId xmlns:a16="http://schemas.microsoft.com/office/drawing/2014/main" id="{17ED0471-4261-7813-DB68-3CDE074E1EA9}"/>
              </a:ext>
            </a:extLst>
          </p:cNvPr>
          <p:cNvSpPr>
            <a:spLocks noGrp="1"/>
          </p:cNvSpPr>
          <p:nvPr>
            <p:ph type="body" sz="quarter" idx="30" hasCustomPrompt="1"/>
          </p:nvPr>
        </p:nvSpPr>
        <p:spPr>
          <a:xfrm>
            <a:off x="3200466" y="4675217"/>
            <a:ext cx="2654365" cy="430811"/>
          </a:xfrm>
          <a:solidFill>
            <a:srgbClr val="007AC3"/>
          </a:solidFill>
        </p:spPr>
        <p:txBody>
          <a:bodyPr vert="horz" lIns="274320" tIns="0" rIns="274320" bIns="0" rtlCol="0" anchor="ctr">
            <a:normAutofit/>
          </a:bodyPr>
          <a:lstStyle>
            <a:lvl1pPr marL="0" indent="0" algn="ctr">
              <a:buFont typeface="+mj-lt"/>
              <a:buNone/>
              <a:defRPr lang="en-US" b="0" i="0" dirty="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dirty="0"/>
              <a:t>Title Goes Here</a:t>
            </a:r>
          </a:p>
        </p:txBody>
      </p:sp>
      <p:sp>
        <p:nvSpPr>
          <p:cNvPr id="42" name="Text Placeholder 3">
            <a:extLst>
              <a:ext uri="{FF2B5EF4-FFF2-40B4-BE49-F238E27FC236}">
                <a16:creationId xmlns:a16="http://schemas.microsoft.com/office/drawing/2014/main" id="{4C45075E-0530-704F-10D5-DE40BB30C32A}"/>
              </a:ext>
            </a:extLst>
          </p:cNvPr>
          <p:cNvSpPr>
            <a:spLocks noGrp="1"/>
          </p:cNvSpPr>
          <p:nvPr>
            <p:ph type="body" sz="quarter" idx="31" hasCustomPrompt="1"/>
          </p:nvPr>
        </p:nvSpPr>
        <p:spPr>
          <a:xfrm>
            <a:off x="6100169" y="5106028"/>
            <a:ext cx="2654365" cy="799471"/>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area to place your text content.</a:t>
            </a:r>
          </a:p>
        </p:txBody>
      </p:sp>
      <p:sp>
        <p:nvSpPr>
          <p:cNvPr id="43" name="Text Placeholder 3">
            <a:extLst>
              <a:ext uri="{FF2B5EF4-FFF2-40B4-BE49-F238E27FC236}">
                <a16:creationId xmlns:a16="http://schemas.microsoft.com/office/drawing/2014/main" id="{123C5A14-B66C-3CBA-2239-8B8B6761F38E}"/>
              </a:ext>
            </a:extLst>
          </p:cNvPr>
          <p:cNvSpPr>
            <a:spLocks noGrp="1"/>
          </p:cNvSpPr>
          <p:nvPr>
            <p:ph type="body" sz="quarter" idx="32" hasCustomPrompt="1"/>
          </p:nvPr>
        </p:nvSpPr>
        <p:spPr>
          <a:xfrm>
            <a:off x="6100169" y="4675217"/>
            <a:ext cx="2654365" cy="430811"/>
          </a:xfrm>
          <a:solidFill>
            <a:srgbClr val="007AC3"/>
          </a:solidFill>
        </p:spPr>
        <p:txBody>
          <a:bodyPr vert="horz" lIns="274320" tIns="0" rIns="274320" bIns="0" rtlCol="0" anchor="ctr">
            <a:normAutofit/>
          </a:bodyPr>
          <a:lstStyle>
            <a:lvl1pPr marL="0" indent="0" algn="ctr">
              <a:buFont typeface="+mj-lt"/>
              <a:buNone/>
              <a:defRPr lang="en-US" b="0" i="0" dirty="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dirty="0"/>
              <a:t>Title Goes Here</a:t>
            </a:r>
          </a:p>
        </p:txBody>
      </p:sp>
      <p:sp>
        <p:nvSpPr>
          <p:cNvPr id="44" name="Text Placeholder 3">
            <a:extLst>
              <a:ext uri="{FF2B5EF4-FFF2-40B4-BE49-F238E27FC236}">
                <a16:creationId xmlns:a16="http://schemas.microsoft.com/office/drawing/2014/main" id="{E9FFEF81-4959-E217-B93A-73F5A4A88680}"/>
              </a:ext>
            </a:extLst>
          </p:cNvPr>
          <p:cNvSpPr>
            <a:spLocks noGrp="1"/>
          </p:cNvSpPr>
          <p:nvPr>
            <p:ph type="body" sz="quarter" idx="33" hasCustomPrompt="1"/>
          </p:nvPr>
        </p:nvSpPr>
        <p:spPr>
          <a:xfrm>
            <a:off x="1204516" y="3857349"/>
            <a:ext cx="731763" cy="731763"/>
          </a:xfrm>
          <a:prstGeom prst="ellipse">
            <a:avLst/>
          </a:prstGeom>
          <a:solidFill>
            <a:srgbClr val="6FC055"/>
          </a:solidFill>
          <a:ln w="38100">
            <a:solidFill>
              <a:srgbClr val="6FC055"/>
            </a:solidFill>
          </a:ln>
        </p:spPr>
        <p:txBody>
          <a:bodyPr lIns="0" tIns="0" rIns="0" bIns="0" anchor="ctr">
            <a:noAutofit/>
          </a:bodyPr>
          <a:lstStyle>
            <a:lvl1pPr marL="12701" indent="0" algn="ctr">
              <a:lnSpc>
                <a:spcPct val="100000"/>
              </a:lnSpc>
              <a:spcBef>
                <a:spcPts val="0"/>
              </a:spcBef>
              <a:buNone/>
              <a:defRPr sz="2000" b="0" i="0" baseline="0">
                <a:solidFill>
                  <a:schemeClr val="bg1"/>
                </a:solidFill>
                <a:latin typeface="Roboto" panose="02000000000000000000" pitchFamily="2" charset="0"/>
                <a:ea typeface="Roboto" panose="02000000000000000000" pitchFamily="2" charset="0"/>
              </a:defRPr>
            </a:lvl1pPr>
            <a:lvl2pPr>
              <a:defRPr>
                <a:solidFill>
                  <a:schemeClr val="bg1"/>
                </a:solidFill>
                <a:latin typeface="Oswald" pitchFamily="2" charset="0"/>
              </a:defRPr>
            </a:lvl2pPr>
            <a:lvl3pPr>
              <a:defRPr>
                <a:solidFill>
                  <a:schemeClr val="bg1"/>
                </a:solidFill>
                <a:latin typeface="Oswald" pitchFamily="2" charset="0"/>
              </a:defRPr>
            </a:lvl3pPr>
            <a:lvl4pPr>
              <a:defRPr>
                <a:solidFill>
                  <a:schemeClr val="bg1"/>
                </a:solidFill>
                <a:latin typeface="Oswald" pitchFamily="2" charset="0"/>
              </a:defRPr>
            </a:lvl4pPr>
            <a:lvl5pPr>
              <a:defRPr>
                <a:solidFill>
                  <a:schemeClr val="bg1"/>
                </a:solidFill>
                <a:latin typeface="Oswald" pitchFamily="2" charset="0"/>
              </a:defRPr>
            </a:lvl5pPr>
          </a:lstStyle>
          <a:p>
            <a:pPr lvl="0"/>
            <a:r>
              <a:rPr lang="en-US" dirty="0"/>
              <a:t>5</a:t>
            </a:r>
          </a:p>
        </p:txBody>
      </p:sp>
      <p:sp>
        <p:nvSpPr>
          <p:cNvPr id="45" name="Text Placeholder 3">
            <a:extLst>
              <a:ext uri="{FF2B5EF4-FFF2-40B4-BE49-F238E27FC236}">
                <a16:creationId xmlns:a16="http://schemas.microsoft.com/office/drawing/2014/main" id="{827C0359-2167-479F-7FE8-77370D75AC43}"/>
              </a:ext>
            </a:extLst>
          </p:cNvPr>
          <p:cNvSpPr>
            <a:spLocks noGrp="1"/>
          </p:cNvSpPr>
          <p:nvPr>
            <p:ph type="body" sz="quarter" idx="34" hasCustomPrompt="1"/>
          </p:nvPr>
        </p:nvSpPr>
        <p:spPr>
          <a:xfrm>
            <a:off x="4108111" y="3863519"/>
            <a:ext cx="731763" cy="731763"/>
          </a:xfrm>
          <a:prstGeom prst="ellipse">
            <a:avLst/>
          </a:prstGeom>
          <a:solidFill>
            <a:srgbClr val="6FC055"/>
          </a:solidFill>
          <a:ln w="38100">
            <a:solidFill>
              <a:srgbClr val="6FC055"/>
            </a:solidFill>
          </a:ln>
        </p:spPr>
        <p:txBody>
          <a:bodyPr lIns="0" tIns="0" rIns="0" bIns="0" anchor="ctr">
            <a:noAutofit/>
          </a:bodyPr>
          <a:lstStyle>
            <a:lvl1pPr marL="12701" indent="0" algn="ctr">
              <a:lnSpc>
                <a:spcPct val="100000"/>
              </a:lnSpc>
              <a:spcBef>
                <a:spcPts val="0"/>
              </a:spcBef>
              <a:buNone/>
              <a:defRPr sz="2000" b="0" i="0" baseline="0">
                <a:solidFill>
                  <a:schemeClr val="bg1"/>
                </a:solidFill>
                <a:latin typeface="Roboto" panose="02000000000000000000" pitchFamily="2" charset="0"/>
                <a:ea typeface="Roboto" panose="02000000000000000000" pitchFamily="2" charset="0"/>
              </a:defRPr>
            </a:lvl1pPr>
            <a:lvl2pPr>
              <a:defRPr>
                <a:solidFill>
                  <a:schemeClr val="bg1"/>
                </a:solidFill>
                <a:latin typeface="Oswald" pitchFamily="2" charset="0"/>
              </a:defRPr>
            </a:lvl2pPr>
            <a:lvl3pPr>
              <a:defRPr>
                <a:solidFill>
                  <a:schemeClr val="bg1"/>
                </a:solidFill>
                <a:latin typeface="Oswald" pitchFamily="2" charset="0"/>
              </a:defRPr>
            </a:lvl3pPr>
            <a:lvl4pPr>
              <a:defRPr>
                <a:solidFill>
                  <a:schemeClr val="bg1"/>
                </a:solidFill>
                <a:latin typeface="Oswald" pitchFamily="2" charset="0"/>
              </a:defRPr>
            </a:lvl4pPr>
            <a:lvl5pPr>
              <a:defRPr>
                <a:solidFill>
                  <a:schemeClr val="bg1"/>
                </a:solidFill>
                <a:latin typeface="Oswald" pitchFamily="2" charset="0"/>
              </a:defRPr>
            </a:lvl5pPr>
          </a:lstStyle>
          <a:p>
            <a:pPr lvl="0"/>
            <a:r>
              <a:rPr lang="en-US" dirty="0"/>
              <a:t>6</a:t>
            </a:r>
          </a:p>
        </p:txBody>
      </p:sp>
      <p:sp>
        <p:nvSpPr>
          <p:cNvPr id="46" name="Text Placeholder 3">
            <a:extLst>
              <a:ext uri="{FF2B5EF4-FFF2-40B4-BE49-F238E27FC236}">
                <a16:creationId xmlns:a16="http://schemas.microsoft.com/office/drawing/2014/main" id="{AD46B6DA-7E9E-52AF-2C54-E5701DD628C9}"/>
              </a:ext>
            </a:extLst>
          </p:cNvPr>
          <p:cNvSpPr>
            <a:spLocks noGrp="1"/>
          </p:cNvSpPr>
          <p:nvPr>
            <p:ph type="body" sz="quarter" idx="35" hasCustomPrompt="1"/>
          </p:nvPr>
        </p:nvSpPr>
        <p:spPr>
          <a:xfrm>
            <a:off x="7011705" y="3861279"/>
            <a:ext cx="731763" cy="731763"/>
          </a:xfrm>
          <a:prstGeom prst="ellipse">
            <a:avLst/>
          </a:prstGeom>
          <a:solidFill>
            <a:srgbClr val="6FC055"/>
          </a:solidFill>
          <a:ln w="38100">
            <a:solidFill>
              <a:srgbClr val="6FC055"/>
            </a:solidFill>
          </a:ln>
        </p:spPr>
        <p:txBody>
          <a:bodyPr lIns="0" tIns="0" rIns="0" bIns="0" anchor="ctr">
            <a:noAutofit/>
          </a:bodyPr>
          <a:lstStyle>
            <a:lvl1pPr marL="12701" indent="0" algn="ctr">
              <a:lnSpc>
                <a:spcPct val="100000"/>
              </a:lnSpc>
              <a:spcBef>
                <a:spcPts val="0"/>
              </a:spcBef>
              <a:buNone/>
              <a:defRPr sz="2000" b="0" i="0" baseline="0">
                <a:solidFill>
                  <a:schemeClr val="bg1"/>
                </a:solidFill>
                <a:latin typeface="Roboto" panose="02000000000000000000" pitchFamily="2" charset="0"/>
                <a:ea typeface="Roboto" panose="02000000000000000000" pitchFamily="2" charset="0"/>
              </a:defRPr>
            </a:lvl1pPr>
            <a:lvl2pPr>
              <a:defRPr>
                <a:solidFill>
                  <a:schemeClr val="bg1"/>
                </a:solidFill>
                <a:latin typeface="Oswald" pitchFamily="2" charset="0"/>
              </a:defRPr>
            </a:lvl2pPr>
            <a:lvl3pPr>
              <a:defRPr>
                <a:solidFill>
                  <a:schemeClr val="bg1"/>
                </a:solidFill>
                <a:latin typeface="Oswald" pitchFamily="2" charset="0"/>
              </a:defRPr>
            </a:lvl3pPr>
            <a:lvl4pPr>
              <a:defRPr>
                <a:solidFill>
                  <a:schemeClr val="bg1"/>
                </a:solidFill>
                <a:latin typeface="Oswald" pitchFamily="2" charset="0"/>
              </a:defRPr>
            </a:lvl4pPr>
            <a:lvl5pPr>
              <a:defRPr>
                <a:solidFill>
                  <a:schemeClr val="bg1"/>
                </a:solidFill>
                <a:latin typeface="Oswald" pitchFamily="2" charset="0"/>
              </a:defRPr>
            </a:lvl5pPr>
          </a:lstStyle>
          <a:p>
            <a:pPr lvl="0"/>
            <a:r>
              <a:rPr lang="en-US" dirty="0"/>
              <a:t>7</a:t>
            </a:r>
          </a:p>
        </p:txBody>
      </p:sp>
      <p:sp>
        <p:nvSpPr>
          <p:cNvPr id="47" name="Text Placeholder 3">
            <a:extLst>
              <a:ext uri="{FF2B5EF4-FFF2-40B4-BE49-F238E27FC236}">
                <a16:creationId xmlns:a16="http://schemas.microsoft.com/office/drawing/2014/main" id="{41A5ED4C-2A68-0409-E30D-9570BA58D8C9}"/>
              </a:ext>
            </a:extLst>
          </p:cNvPr>
          <p:cNvSpPr>
            <a:spLocks noGrp="1"/>
          </p:cNvSpPr>
          <p:nvPr>
            <p:ph type="body" sz="quarter" idx="36" hasCustomPrompt="1"/>
          </p:nvPr>
        </p:nvSpPr>
        <p:spPr>
          <a:xfrm>
            <a:off x="8991535" y="5106028"/>
            <a:ext cx="2654365" cy="799471"/>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area to place your text content.</a:t>
            </a:r>
          </a:p>
        </p:txBody>
      </p:sp>
      <p:sp>
        <p:nvSpPr>
          <p:cNvPr id="48" name="Text Placeholder 3">
            <a:extLst>
              <a:ext uri="{FF2B5EF4-FFF2-40B4-BE49-F238E27FC236}">
                <a16:creationId xmlns:a16="http://schemas.microsoft.com/office/drawing/2014/main" id="{34EE1381-0BDA-44FB-5BE0-0F8FD8635518}"/>
              </a:ext>
            </a:extLst>
          </p:cNvPr>
          <p:cNvSpPr>
            <a:spLocks noGrp="1"/>
          </p:cNvSpPr>
          <p:nvPr>
            <p:ph type="body" sz="quarter" idx="37" hasCustomPrompt="1"/>
          </p:nvPr>
        </p:nvSpPr>
        <p:spPr>
          <a:xfrm>
            <a:off x="8991535" y="4675217"/>
            <a:ext cx="2654365" cy="430811"/>
          </a:xfrm>
          <a:solidFill>
            <a:srgbClr val="007AC3"/>
          </a:solidFill>
        </p:spPr>
        <p:txBody>
          <a:bodyPr vert="horz" lIns="274320" tIns="0" rIns="274320" bIns="0" rtlCol="0" anchor="ctr">
            <a:normAutofit/>
          </a:bodyPr>
          <a:lstStyle>
            <a:lvl1pPr marL="0" indent="0" algn="ctr">
              <a:buFont typeface="+mj-lt"/>
              <a:buNone/>
              <a:defRPr lang="en-US" b="0" i="0" dirty="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dirty="0"/>
              <a:t>Title Goes Here</a:t>
            </a:r>
          </a:p>
        </p:txBody>
      </p:sp>
      <p:sp>
        <p:nvSpPr>
          <p:cNvPr id="49" name="Text Placeholder 3">
            <a:extLst>
              <a:ext uri="{FF2B5EF4-FFF2-40B4-BE49-F238E27FC236}">
                <a16:creationId xmlns:a16="http://schemas.microsoft.com/office/drawing/2014/main" id="{5B834FEE-89B5-A9C4-5B31-0A52101A3349}"/>
              </a:ext>
            </a:extLst>
          </p:cNvPr>
          <p:cNvSpPr>
            <a:spLocks noGrp="1"/>
          </p:cNvSpPr>
          <p:nvPr>
            <p:ph type="body" sz="quarter" idx="38" hasCustomPrompt="1"/>
          </p:nvPr>
        </p:nvSpPr>
        <p:spPr>
          <a:xfrm>
            <a:off x="9898708" y="3860887"/>
            <a:ext cx="731763" cy="731763"/>
          </a:xfrm>
          <a:prstGeom prst="ellipse">
            <a:avLst/>
          </a:prstGeom>
          <a:solidFill>
            <a:srgbClr val="6FC055"/>
          </a:solidFill>
          <a:ln w="38100">
            <a:solidFill>
              <a:srgbClr val="6FC055"/>
            </a:solidFill>
          </a:ln>
        </p:spPr>
        <p:txBody>
          <a:bodyPr lIns="0" tIns="0" rIns="0" bIns="0" anchor="ctr">
            <a:noAutofit/>
          </a:bodyPr>
          <a:lstStyle>
            <a:lvl1pPr marL="12701" indent="0" algn="ctr">
              <a:lnSpc>
                <a:spcPct val="100000"/>
              </a:lnSpc>
              <a:spcBef>
                <a:spcPts val="0"/>
              </a:spcBef>
              <a:buNone/>
              <a:defRPr sz="2000" b="0" i="0" baseline="0">
                <a:solidFill>
                  <a:schemeClr val="bg1"/>
                </a:solidFill>
                <a:latin typeface="Roboto" panose="02000000000000000000" pitchFamily="2" charset="0"/>
                <a:ea typeface="Roboto" panose="02000000000000000000" pitchFamily="2" charset="0"/>
              </a:defRPr>
            </a:lvl1pPr>
            <a:lvl2pPr>
              <a:defRPr>
                <a:solidFill>
                  <a:schemeClr val="bg1"/>
                </a:solidFill>
                <a:latin typeface="Oswald" pitchFamily="2" charset="0"/>
              </a:defRPr>
            </a:lvl2pPr>
            <a:lvl3pPr>
              <a:defRPr>
                <a:solidFill>
                  <a:schemeClr val="bg1"/>
                </a:solidFill>
                <a:latin typeface="Oswald" pitchFamily="2" charset="0"/>
              </a:defRPr>
            </a:lvl3pPr>
            <a:lvl4pPr>
              <a:defRPr>
                <a:solidFill>
                  <a:schemeClr val="bg1"/>
                </a:solidFill>
                <a:latin typeface="Oswald" pitchFamily="2" charset="0"/>
              </a:defRPr>
            </a:lvl4pPr>
            <a:lvl5pPr>
              <a:defRPr>
                <a:solidFill>
                  <a:schemeClr val="bg1"/>
                </a:solidFill>
                <a:latin typeface="Oswald" pitchFamily="2" charset="0"/>
              </a:defRPr>
            </a:lvl5pPr>
          </a:lstStyle>
          <a:p>
            <a:pPr lvl="0"/>
            <a:r>
              <a:rPr lang="en-US" dirty="0"/>
              <a:t>8</a:t>
            </a:r>
          </a:p>
        </p:txBody>
      </p:sp>
    </p:spTree>
    <p:custDataLst>
      <p:tags r:id="rId1"/>
    </p:custDataLst>
    <p:extLst>
      <p:ext uri="{BB962C8B-B14F-4D97-AF65-F5344CB8AC3E}">
        <p14:creationId xmlns:p14="http://schemas.microsoft.com/office/powerpoint/2010/main" val="32459980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8 Call Out - Op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37F05-4ACB-4FBF-A330-B8F1B6E942F0}"/>
              </a:ext>
            </a:extLst>
          </p:cNvPr>
          <p:cNvSpPr>
            <a:spLocks noGrp="1"/>
          </p:cNvSpPr>
          <p:nvPr>
            <p:ph type="title"/>
          </p:nvPr>
        </p:nvSpPr>
        <p:spPr>
          <a:xfrm>
            <a:off x="0" y="0"/>
            <a:ext cx="12192000" cy="1107440"/>
          </a:xfrm>
          <a:prstGeom prst="rect">
            <a:avLst/>
          </a:prstGeom>
        </p:spPr>
        <p:txBody>
          <a:bodyPr/>
          <a:lstStyle/>
          <a:p>
            <a:r>
              <a:rPr lang="en-US"/>
              <a:t>Click to edit Master title style</a:t>
            </a:r>
          </a:p>
        </p:txBody>
      </p:sp>
      <p:sp>
        <p:nvSpPr>
          <p:cNvPr id="19" name="Text Placeholder 3">
            <a:extLst>
              <a:ext uri="{FF2B5EF4-FFF2-40B4-BE49-F238E27FC236}">
                <a16:creationId xmlns:a16="http://schemas.microsoft.com/office/drawing/2014/main" id="{39F1E129-918B-4ECF-977F-27CBDC12273A}"/>
              </a:ext>
            </a:extLst>
          </p:cNvPr>
          <p:cNvSpPr>
            <a:spLocks noGrp="1"/>
          </p:cNvSpPr>
          <p:nvPr>
            <p:ph type="body" sz="quarter" idx="10" hasCustomPrompt="1"/>
          </p:nvPr>
        </p:nvSpPr>
        <p:spPr>
          <a:xfrm>
            <a:off x="1406581" y="2530532"/>
            <a:ext cx="4613221" cy="799471"/>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area to place your text content</a:t>
            </a:r>
          </a:p>
        </p:txBody>
      </p:sp>
      <p:sp>
        <p:nvSpPr>
          <p:cNvPr id="10" name="Text Placeholder 3">
            <a:extLst>
              <a:ext uri="{FF2B5EF4-FFF2-40B4-BE49-F238E27FC236}">
                <a16:creationId xmlns:a16="http://schemas.microsoft.com/office/drawing/2014/main" id="{B29F74D1-3DF0-46BA-99D9-840D25A68B83}"/>
              </a:ext>
            </a:extLst>
          </p:cNvPr>
          <p:cNvSpPr>
            <a:spLocks noGrp="1"/>
          </p:cNvSpPr>
          <p:nvPr>
            <p:ph type="body" sz="quarter" idx="16" hasCustomPrompt="1"/>
          </p:nvPr>
        </p:nvSpPr>
        <p:spPr>
          <a:xfrm>
            <a:off x="1406581" y="3427502"/>
            <a:ext cx="4613221" cy="799471"/>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area to place your text content</a:t>
            </a:r>
          </a:p>
        </p:txBody>
      </p:sp>
      <p:sp>
        <p:nvSpPr>
          <p:cNvPr id="12" name="Text Placeholder 3">
            <a:extLst>
              <a:ext uri="{FF2B5EF4-FFF2-40B4-BE49-F238E27FC236}">
                <a16:creationId xmlns:a16="http://schemas.microsoft.com/office/drawing/2014/main" id="{8E2B40E7-4B77-4068-B43A-91E439D59E64}"/>
              </a:ext>
            </a:extLst>
          </p:cNvPr>
          <p:cNvSpPr>
            <a:spLocks noGrp="1"/>
          </p:cNvSpPr>
          <p:nvPr>
            <p:ph type="body" sz="quarter" idx="18" hasCustomPrompt="1"/>
          </p:nvPr>
        </p:nvSpPr>
        <p:spPr>
          <a:xfrm>
            <a:off x="1406581" y="4324472"/>
            <a:ext cx="4613221" cy="799471"/>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area to place your text content</a:t>
            </a:r>
          </a:p>
        </p:txBody>
      </p:sp>
      <p:sp>
        <p:nvSpPr>
          <p:cNvPr id="27" name="Text Placeholder 3">
            <a:extLst>
              <a:ext uri="{FF2B5EF4-FFF2-40B4-BE49-F238E27FC236}">
                <a16:creationId xmlns:a16="http://schemas.microsoft.com/office/drawing/2014/main" id="{CB361DFF-4E10-42ED-B04A-B0E92A41F22E}"/>
              </a:ext>
            </a:extLst>
          </p:cNvPr>
          <p:cNvSpPr>
            <a:spLocks noGrp="1"/>
          </p:cNvSpPr>
          <p:nvPr>
            <p:ph type="body" sz="quarter" idx="20" hasCustomPrompt="1"/>
          </p:nvPr>
        </p:nvSpPr>
        <p:spPr>
          <a:xfrm>
            <a:off x="664209" y="2559615"/>
            <a:ext cx="731763" cy="731763"/>
          </a:xfrm>
          <a:prstGeom prst="ellipse">
            <a:avLst/>
          </a:prstGeom>
          <a:solidFill>
            <a:srgbClr val="6FC055"/>
          </a:solidFill>
        </p:spPr>
        <p:txBody>
          <a:bodyPr lIns="0" tIns="0" rIns="0" bIns="0" anchor="ctr">
            <a:noAutofit/>
          </a:bodyPr>
          <a:lstStyle>
            <a:lvl1pPr marL="12701" indent="0" algn="ctr">
              <a:lnSpc>
                <a:spcPct val="100000"/>
              </a:lnSpc>
              <a:spcBef>
                <a:spcPts val="0"/>
              </a:spcBef>
              <a:buNone/>
              <a:defRPr sz="2000" b="0" i="0" baseline="0">
                <a:solidFill>
                  <a:schemeClr val="bg1"/>
                </a:solidFill>
                <a:latin typeface="Roboto" panose="02000000000000000000" pitchFamily="2" charset="0"/>
                <a:ea typeface="Roboto" panose="02000000000000000000" pitchFamily="2" charset="0"/>
              </a:defRPr>
            </a:lvl1pPr>
            <a:lvl2pPr>
              <a:defRPr>
                <a:solidFill>
                  <a:schemeClr val="bg1"/>
                </a:solidFill>
                <a:latin typeface="Oswald" pitchFamily="2" charset="0"/>
              </a:defRPr>
            </a:lvl2pPr>
            <a:lvl3pPr>
              <a:defRPr>
                <a:solidFill>
                  <a:schemeClr val="bg1"/>
                </a:solidFill>
                <a:latin typeface="Oswald" pitchFamily="2" charset="0"/>
              </a:defRPr>
            </a:lvl3pPr>
            <a:lvl4pPr>
              <a:defRPr>
                <a:solidFill>
                  <a:schemeClr val="bg1"/>
                </a:solidFill>
                <a:latin typeface="Oswald" pitchFamily="2" charset="0"/>
              </a:defRPr>
            </a:lvl4pPr>
            <a:lvl5pPr>
              <a:defRPr>
                <a:solidFill>
                  <a:schemeClr val="bg1"/>
                </a:solidFill>
                <a:latin typeface="Oswald" pitchFamily="2" charset="0"/>
              </a:defRPr>
            </a:lvl5pPr>
          </a:lstStyle>
          <a:p>
            <a:pPr lvl="0"/>
            <a:r>
              <a:rPr lang="en-US" dirty="0"/>
              <a:t>1</a:t>
            </a:r>
          </a:p>
        </p:txBody>
      </p:sp>
      <p:sp>
        <p:nvSpPr>
          <p:cNvPr id="28" name="Text Placeholder 3">
            <a:extLst>
              <a:ext uri="{FF2B5EF4-FFF2-40B4-BE49-F238E27FC236}">
                <a16:creationId xmlns:a16="http://schemas.microsoft.com/office/drawing/2014/main" id="{25A1BD48-FEFA-4BF9-A982-932B01039C49}"/>
              </a:ext>
            </a:extLst>
          </p:cNvPr>
          <p:cNvSpPr>
            <a:spLocks noGrp="1"/>
          </p:cNvSpPr>
          <p:nvPr>
            <p:ph type="body" sz="quarter" idx="21" hasCustomPrompt="1"/>
          </p:nvPr>
        </p:nvSpPr>
        <p:spPr>
          <a:xfrm>
            <a:off x="664208" y="3456413"/>
            <a:ext cx="731763" cy="731763"/>
          </a:xfrm>
          <a:prstGeom prst="ellipse">
            <a:avLst/>
          </a:prstGeom>
          <a:solidFill>
            <a:srgbClr val="6FC055"/>
          </a:solidFill>
        </p:spPr>
        <p:txBody>
          <a:bodyPr lIns="0" tIns="0" rIns="0" bIns="0" anchor="ctr">
            <a:noAutofit/>
          </a:bodyPr>
          <a:lstStyle>
            <a:lvl1pPr marL="12701" indent="0" algn="ctr">
              <a:lnSpc>
                <a:spcPct val="100000"/>
              </a:lnSpc>
              <a:spcBef>
                <a:spcPts val="0"/>
              </a:spcBef>
              <a:buNone/>
              <a:defRPr sz="2000" b="0" i="0" baseline="0">
                <a:solidFill>
                  <a:schemeClr val="bg1"/>
                </a:solidFill>
                <a:latin typeface="Roboto" panose="02000000000000000000" pitchFamily="2" charset="0"/>
                <a:ea typeface="Roboto" panose="02000000000000000000" pitchFamily="2" charset="0"/>
              </a:defRPr>
            </a:lvl1pPr>
            <a:lvl2pPr>
              <a:defRPr>
                <a:solidFill>
                  <a:schemeClr val="bg1"/>
                </a:solidFill>
                <a:latin typeface="Oswald" pitchFamily="2" charset="0"/>
              </a:defRPr>
            </a:lvl2pPr>
            <a:lvl3pPr>
              <a:defRPr>
                <a:solidFill>
                  <a:schemeClr val="bg1"/>
                </a:solidFill>
                <a:latin typeface="Oswald" pitchFamily="2" charset="0"/>
              </a:defRPr>
            </a:lvl3pPr>
            <a:lvl4pPr>
              <a:defRPr>
                <a:solidFill>
                  <a:schemeClr val="bg1"/>
                </a:solidFill>
                <a:latin typeface="Oswald" pitchFamily="2" charset="0"/>
              </a:defRPr>
            </a:lvl4pPr>
            <a:lvl5pPr>
              <a:defRPr>
                <a:solidFill>
                  <a:schemeClr val="bg1"/>
                </a:solidFill>
                <a:latin typeface="Oswald" pitchFamily="2" charset="0"/>
              </a:defRPr>
            </a:lvl5pPr>
          </a:lstStyle>
          <a:p>
            <a:pPr lvl="0"/>
            <a:r>
              <a:rPr lang="en-US" dirty="0"/>
              <a:t>2</a:t>
            </a:r>
          </a:p>
        </p:txBody>
      </p:sp>
      <p:sp>
        <p:nvSpPr>
          <p:cNvPr id="29" name="Text Placeholder 3">
            <a:extLst>
              <a:ext uri="{FF2B5EF4-FFF2-40B4-BE49-F238E27FC236}">
                <a16:creationId xmlns:a16="http://schemas.microsoft.com/office/drawing/2014/main" id="{70B52F1D-35BD-4B64-8559-05438119846A}"/>
              </a:ext>
            </a:extLst>
          </p:cNvPr>
          <p:cNvSpPr>
            <a:spLocks noGrp="1"/>
          </p:cNvSpPr>
          <p:nvPr>
            <p:ph type="body" sz="quarter" idx="22" hasCustomPrompt="1"/>
          </p:nvPr>
        </p:nvSpPr>
        <p:spPr>
          <a:xfrm>
            <a:off x="662279" y="4353213"/>
            <a:ext cx="731763" cy="731763"/>
          </a:xfrm>
          <a:prstGeom prst="ellipse">
            <a:avLst/>
          </a:prstGeom>
          <a:solidFill>
            <a:srgbClr val="6FC055"/>
          </a:solidFill>
        </p:spPr>
        <p:txBody>
          <a:bodyPr lIns="0" tIns="0" rIns="0" bIns="0" anchor="ctr">
            <a:noAutofit/>
          </a:bodyPr>
          <a:lstStyle>
            <a:lvl1pPr marL="12701" indent="0" algn="ctr">
              <a:lnSpc>
                <a:spcPct val="100000"/>
              </a:lnSpc>
              <a:spcBef>
                <a:spcPts val="0"/>
              </a:spcBef>
              <a:buNone/>
              <a:defRPr sz="2000" b="0" i="0" baseline="0">
                <a:solidFill>
                  <a:schemeClr val="bg1"/>
                </a:solidFill>
                <a:latin typeface="Roboto" panose="02000000000000000000" pitchFamily="2" charset="0"/>
                <a:ea typeface="Roboto" panose="02000000000000000000" pitchFamily="2" charset="0"/>
              </a:defRPr>
            </a:lvl1pPr>
            <a:lvl2pPr>
              <a:defRPr>
                <a:solidFill>
                  <a:schemeClr val="bg1"/>
                </a:solidFill>
                <a:latin typeface="Oswald" pitchFamily="2" charset="0"/>
              </a:defRPr>
            </a:lvl2pPr>
            <a:lvl3pPr>
              <a:defRPr>
                <a:solidFill>
                  <a:schemeClr val="bg1"/>
                </a:solidFill>
                <a:latin typeface="Oswald" pitchFamily="2" charset="0"/>
              </a:defRPr>
            </a:lvl3pPr>
            <a:lvl4pPr>
              <a:defRPr>
                <a:solidFill>
                  <a:schemeClr val="bg1"/>
                </a:solidFill>
                <a:latin typeface="Oswald" pitchFamily="2" charset="0"/>
              </a:defRPr>
            </a:lvl4pPr>
            <a:lvl5pPr>
              <a:defRPr>
                <a:solidFill>
                  <a:schemeClr val="bg1"/>
                </a:solidFill>
                <a:latin typeface="Oswald" pitchFamily="2" charset="0"/>
              </a:defRPr>
            </a:lvl5pPr>
          </a:lstStyle>
          <a:p>
            <a:pPr lvl="0"/>
            <a:r>
              <a:rPr lang="en-US" dirty="0"/>
              <a:t>3</a:t>
            </a:r>
          </a:p>
        </p:txBody>
      </p:sp>
      <p:sp>
        <p:nvSpPr>
          <p:cNvPr id="30" name="Text Placeholder 3">
            <a:extLst>
              <a:ext uri="{FF2B5EF4-FFF2-40B4-BE49-F238E27FC236}">
                <a16:creationId xmlns:a16="http://schemas.microsoft.com/office/drawing/2014/main" id="{897E657B-345E-4E88-A4F1-07A178DDBB59}"/>
              </a:ext>
            </a:extLst>
          </p:cNvPr>
          <p:cNvSpPr>
            <a:spLocks noGrp="1"/>
          </p:cNvSpPr>
          <p:nvPr>
            <p:ph type="body" sz="quarter" idx="23" hasCustomPrompt="1"/>
          </p:nvPr>
        </p:nvSpPr>
        <p:spPr>
          <a:xfrm>
            <a:off x="300182" y="1149338"/>
            <a:ext cx="11514667" cy="1138543"/>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The list layout is a classic means of presenting several key call-out facts.</a:t>
            </a:r>
          </a:p>
        </p:txBody>
      </p:sp>
      <p:sp>
        <p:nvSpPr>
          <p:cNvPr id="18" name="Text Placeholder 3">
            <a:extLst>
              <a:ext uri="{FF2B5EF4-FFF2-40B4-BE49-F238E27FC236}">
                <a16:creationId xmlns:a16="http://schemas.microsoft.com/office/drawing/2014/main" id="{730972F9-A8AE-4C73-BBCB-6E39C46DDB2B}"/>
              </a:ext>
            </a:extLst>
          </p:cNvPr>
          <p:cNvSpPr>
            <a:spLocks noGrp="1"/>
          </p:cNvSpPr>
          <p:nvPr>
            <p:ph type="body" sz="quarter" idx="24" hasCustomPrompt="1"/>
          </p:nvPr>
        </p:nvSpPr>
        <p:spPr>
          <a:xfrm>
            <a:off x="1406581" y="5221442"/>
            <a:ext cx="4613221" cy="799471"/>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area to place your text content</a:t>
            </a:r>
          </a:p>
        </p:txBody>
      </p:sp>
      <p:sp>
        <p:nvSpPr>
          <p:cNvPr id="22" name="Text Placeholder 3">
            <a:extLst>
              <a:ext uri="{FF2B5EF4-FFF2-40B4-BE49-F238E27FC236}">
                <a16:creationId xmlns:a16="http://schemas.microsoft.com/office/drawing/2014/main" id="{79AA4E44-E7FD-4679-BF7A-C0AA03FAC1C1}"/>
              </a:ext>
            </a:extLst>
          </p:cNvPr>
          <p:cNvSpPr>
            <a:spLocks noGrp="1"/>
          </p:cNvSpPr>
          <p:nvPr>
            <p:ph type="body" sz="quarter" idx="25" hasCustomPrompt="1"/>
          </p:nvPr>
        </p:nvSpPr>
        <p:spPr>
          <a:xfrm>
            <a:off x="662279" y="5250013"/>
            <a:ext cx="731763" cy="731763"/>
          </a:xfrm>
          <a:prstGeom prst="ellipse">
            <a:avLst/>
          </a:prstGeom>
          <a:solidFill>
            <a:srgbClr val="6FC055"/>
          </a:solidFill>
        </p:spPr>
        <p:txBody>
          <a:bodyPr lIns="0" tIns="0" rIns="0" bIns="0" anchor="ctr">
            <a:noAutofit/>
          </a:bodyPr>
          <a:lstStyle>
            <a:lvl1pPr marL="12701" indent="0" algn="ctr">
              <a:lnSpc>
                <a:spcPct val="100000"/>
              </a:lnSpc>
              <a:spcBef>
                <a:spcPts val="0"/>
              </a:spcBef>
              <a:buNone/>
              <a:defRPr sz="2000" b="0" i="0" baseline="0">
                <a:solidFill>
                  <a:schemeClr val="bg1"/>
                </a:solidFill>
                <a:latin typeface="Roboto" panose="02000000000000000000" pitchFamily="2" charset="0"/>
                <a:ea typeface="Roboto" panose="02000000000000000000" pitchFamily="2" charset="0"/>
              </a:defRPr>
            </a:lvl1pPr>
            <a:lvl2pPr>
              <a:defRPr>
                <a:solidFill>
                  <a:schemeClr val="bg1"/>
                </a:solidFill>
                <a:latin typeface="Oswald" pitchFamily="2" charset="0"/>
              </a:defRPr>
            </a:lvl2pPr>
            <a:lvl3pPr>
              <a:defRPr>
                <a:solidFill>
                  <a:schemeClr val="bg1"/>
                </a:solidFill>
                <a:latin typeface="Oswald" pitchFamily="2" charset="0"/>
              </a:defRPr>
            </a:lvl3pPr>
            <a:lvl4pPr>
              <a:defRPr>
                <a:solidFill>
                  <a:schemeClr val="bg1"/>
                </a:solidFill>
                <a:latin typeface="Oswald" pitchFamily="2" charset="0"/>
              </a:defRPr>
            </a:lvl4pPr>
            <a:lvl5pPr>
              <a:defRPr>
                <a:solidFill>
                  <a:schemeClr val="bg1"/>
                </a:solidFill>
                <a:latin typeface="Oswald" pitchFamily="2" charset="0"/>
              </a:defRPr>
            </a:lvl5pPr>
          </a:lstStyle>
          <a:p>
            <a:pPr lvl="0"/>
            <a:r>
              <a:rPr lang="en-US" dirty="0"/>
              <a:t>4</a:t>
            </a:r>
          </a:p>
        </p:txBody>
      </p:sp>
      <p:sp>
        <p:nvSpPr>
          <p:cNvPr id="20" name="Text Placeholder 3">
            <a:extLst>
              <a:ext uri="{FF2B5EF4-FFF2-40B4-BE49-F238E27FC236}">
                <a16:creationId xmlns:a16="http://schemas.microsoft.com/office/drawing/2014/main" id="{F8DF9266-A86A-4589-B9A6-957208C8678A}"/>
              </a:ext>
            </a:extLst>
          </p:cNvPr>
          <p:cNvSpPr>
            <a:spLocks noGrp="1"/>
          </p:cNvSpPr>
          <p:nvPr>
            <p:ph type="body" sz="quarter" idx="26" hasCustomPrompt="1"/>
          </p:nvPr>
        </p:nvSpPr>
        <p:spPr>
          <a:xfrm>
            <a:off x="6913608" y="2491395"/>
            <a:ext cx="4613221" cy="799471"/>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area to place your text content</a:t>
            </a:r>
          </a:p>
        </p:txBody>
      </p:sp>
      <p:sp>
        <p:nvSpPr>
          <p:cNvPr id="23" name="Text Placeholder 3">
            <a:extLst>
              <a:ext uri="{FF2B5EF4-FFF2-40B4-BE49-F238E27FC236}">
                <a16:creationId xmlns:a16="http://schemas.microsoft.com/office/drawing/2014/main" id="{910FFA8A-AC48-4AA2-847E-E03779F0BCCA}"/>
              </a:ext>
            </a:extLst>
          </p:cNvPr>
          <p:cNvSpPr>
            <a:spLocks noGrp="1"/>
          </p:cNvSpPr>
          <p:nvPr>
            <p:ph type="body" sz="quarter" idx="27" hasCustomPrompt="1"/>
          </p:nvPr>
        </p:nvSpPr>
        <p:spPr>
          <a:xfrm>
            <a:off x="6913608" y="3388365"/>
            <a:ext cx="4613221" cy="799471"/>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area to place your text content</a:t>
            </a:r>
          </a:p>
        </p:txBody>
      </p:sp>
      <p:sp>
        <p:nvSpPr>
          <p:cNvPr id="24" name="Text Placeholder 3">
            <a:extLst>
              <a:ext uri="{FF2B5EF4-FFF2-40B4-BE49-F238E27FC236}">
                <a16:creationId xmlns:a16="http://schemas.microsoft.com/office/drawing/2014/main" id="{3F5AFC5D-6DCB-4031-9782-CB13B74FC8A4}"/>
              </a:ext>
            </a:extLst>
          </p:cNvPr>
          <p:cNvSpPr>
            <a:spLocks noGrp="1"/>
          </p:cNvSpPr>
          <p:nvPr>
            <p:ph type="body" sz="quarter" idx="28" hasCustomPrompt="1"/>
          </p:nvPr>
        </p:nvSpPr>
        <p:spPr>
          <a:xfrm>
            <a:off x="6913608" y="4285335"/>
            <a:ext cx="4613221" cy="799471"/>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area to place your text content</a:t>
            </a:r>
          </a:p>
        </p:txBody>
      </p:sp>
      <p:sp>
        <p:nvSpPr>
          <p:cNvPr id="25" name="Text Placeholder 3">
            <a:extLst>
              <a:ext uri="{FF2B5EF4-FFF2-40B4-BE49-F238E27FC236}">
                <a16:creationId xmlns:a16="http://schemas.microsoft.com/office/drawing/2014/main" id="{4E4EF190-253C-47A1-95CF-3CEB19E8C1DA}"/>
              </a:ext>
            </a:extLst>
          </p:cNvPr>
          <p:cNvSpPr>
            <a:spLocks noGrp="1"/>
          </p:cNvSpPr>
          <p:nvPr>
            <p:ph type="body" sz="quarter" idx="29" hasCustomPrompt="1"/>
          </p:nvPr>
        </p:nvSpPr>
        <p:spPr>
          <a:xfrm>
            <a:off x="6171238" y="2520477"/>
            <a:ext cx="731763" cy="731763"/>
          </a:xfrm>
          <a:prstGeom prst="ellipse">
            <a:avLst/>
          </a:prstGeom>
          <a:solidFill>
            <a:srgbClr val="6FC055"/>
          </a:solidFill>
        </p:spPr>
        <p:txBody>
          <a:bodyPr lIns="0" tIns="0" rIns="0" bIns="0" anchor="ctr">
            <a:noAutofit/>
          </a:bodyPr>
          <a:lstStyle>
            <a:lvl1pPr marL="12701" indent="0" algn="ctr">
              <a:lnSpc>
                <a:spcPct val="100000"/>
              </a:lnSpc>
              <a:spcBef>
                <a:spcPts val="0"/>
              </a:spcBef>
              <a:buNone/>
              <a:defRPr sz="2000" b="0" i="0" baseline="0">
                <a:solidFill>
                  <a:schemeClr val="bg1"/>
                </a:solidFill>
                <a:latin typeface="Roboto" panose="02000000000000000000" pitchFamily="2" charset="0"/>
                <a:ea typeface="Roboto" panose="02000000000000000000" pitchFamily="2" charset="0"/>
              </a:defRPr>
            </a:lvl1pPr>
            <a:lvl2pPr>
              <a:defRPr>
                <a:solidFill>
                  <a:schemeClr val="bg1"/>
                </a:solidFill>
                <a:latin typeface="Oswald" pitchFamily="2" charset="0"/>
              </a:defRPr>
            </a:lvl2pPr>
            <a:lvl3pPr>
              <a:defRPr>
                <a:solidFill>
                  <a:schemeClr val="bg1"/>
                </a:solidFill>
                <a:latin typeface="Oswald" pitchFamily="2" charset="0"/>
              </a:defRPr>
            </a:lvl3pPr>
            <a:lvl4pPr>
              <a:defRPr>
                <a:solidFill>
                  <a:schemeClr val="bg1"/>
                </a:solidFill>
                <a:latin typeface="Oswald" pitchFamily="2" charset="0"/>
              </a:defRPr>
            </a:lvl4pPr>
            <a:lvl5pPr>
              <a:defRPr>
                <a:solidFill>
                  <a:schemeClr val="bg1"/>
                </a:solidFill>
                <a:latin typeface="Oswald" pitchFamily="2" charset="0"/>
              </a:defRPr>
            </a:lvl5pPr>
          </a:lstStyle>
          <a:p>
            <a:pPr lvl="0"/>
            <a:r>
              <a:rPr lang="en-US" dirty="0"/>
              <a:t>5</a:t>
            </a:r>
          </a:p>
        </p:txBody>
      </p:sp>
      <p:sp>
        <p:nvSpPr>
          <p:cNvPr id="26" name="Text Placeholder 3">
            <a:extLst>
              <a:ext uri="{FF2B5EF4-FFF2-40B4-BE49-F238E27FC236}">
                <a16:creationId xmlns:a16="http://schemas.microsoft.com/office/drawing/2014/main" id="{A9BFACAB-4719-44BF-A6D7-3D44429F894F}"/>
              </a:ext>
            </a:extLst>
          </p:cNvPr>
          <p:cNvSpPr>
            <a:spLocks noGrp="1"/>
          </p:cNvSpPr>
          <p:nvPr>
            <p:ph type="body" sz="quarter" idx="30" hasCustomPrompt="1"/>
          </p:nvPr>
        </p:nvSpPr>
        <p:spPr>
          <a:xfrm>
            <a:off x="6171237" y="3417276"/>
            <a:ext cx="731763" cy="731763"/>
          </a:xfrm>
          <a:prstGeom prst="ellipse">
            <a:avLst/>
          </a:prstGeom>
          <a:solidFill>
            <a:srgbClr val="6FC055"/>
          </a:solidFill>
        </p:spPr>
        <p:txBody>
          <a:bodyPr lIns="0" tIns="0" rIns="0" bIns="0" anchor="ctr">
            <a:noAutofit/>
          </a:bodyPr>
          <a:lstStyle>
            <a:lvl1pPr marL="12701" indent="0" algn="ctr">
              <a:lnSpc>
                <a:spcPct val="100000"/>
              </a:lnSpc>
              <a:spcBef>
                <a:spcPts val="0"/>
              </a:spcBef>
              <a:buNone/>
              <a:defRPr sz="2000" b="0" i="0" baseline="0">
                <a:solidFill>
                  <a:schemeClr val="bg1"/>
                </a:solidFill>
                <a:latin typeface="Roboto" panose="02000000000000000000" pitchFamily="2" charset="0"/>
                <a:ea typeface="Roboto" panose="02000000000000000000" pitchFamily="2" charset="0"/>
              </a:defRPr>
            </a:lvl1pPr>
            <a:lvl2pPr>
              <a:defRPr>
                <a:solidFill>
                  <a:schemeClr val="bg1"/>
                </a:solidFill>
                <a:latin typeface="Oswald" pitchFamily="2" charset="0"/>
              </a:defRPr>
            </a:lvl2pPr>
            <a:lvl3pPr>
              <a:defRPr>
                <a:solidFill>
                  <a:schemeClr val="bg1"/>
                </a:solidFill>
                <a:latin typeface="Oswald" pitchFamily="2" charset="0"/>
              </a:defRPr>
            </a:lvl3pPr>
            <a:lvl4pPr>
              <a:defRPr>
                <a:solidFill>
                  <a:schemeClr val="bg1"/>
                </a:solidFill>
                <a:latin typeface="Oswald" pitchFamily="2" charset="0"/>
              </a:defRPr>
            </a:lvl4pPr>
            <a:lvl5pPr>
              <a:defRPr>
                <a:solidFill>
                  <a:schemeClr val="bg1"/>
                </a:solidFill>
                <a:latin typeface="Oswald" pitchFamily="2" charset="0"/>
              </a:defRPr>
            </a:lvl5pPr>
          </a:lstStyle>
          <a:p>
            <a:pPr lvl="0"/>
            <a:r>
              <a:rPr lang="en-US" dirty="0"/>
              <a:t>6</a:t>
            </a:r>
          </a:p>
        </p:txBody>
      </p:sp>
      <p:sp>
        <p:nvSpPr>
          <p:cNvPr id="31" name="Text Placeholder 3">
            <a:extLst>
              <a:ext uri="{FF2B5EF4-FFF2-40B4-BE49-F238E27FC236}">
                <a16:creationId xmlns:a16="http://schemas.microsoft.com/office/drawing/2014/main" id="{E42A77CD-9D2A-4079-A99F-F304ABCC6F60}"/>
              </a:ext>
            </a:extLst>
          </p:cNvPr>
          <p:cNvSpPr>
            <a:spLocks noGrp="1"/>
          </p:cNvSpPr>
          <p:nvPr>
            <p:ph type="body" sz="quarter" idx="31" hasCustomPrompt="1"/>
          </p:nvPr>
        </p:nvSpPr>
        <p:spPr>
          <a:xfrm>
            <a:off x="6169308" y="4314075"/>
            <a:ext cx="731763" cy="731763"/>
          </a:xfrm>
          <a:prstGeom prst="ellipse">
            <a:avLst/>
          </a:prstGeom>
          <a:solidFill>
            <a:srgbClr val="6FC055"/>
          </a:solidFill>
        </p:spPr>
        <p:txBody>
          <a:bodyPr lIns="0" tIns="0" rIns="0" bIns="0" anchor="ctr">
            <a:noAutofit/>
          </a:bodyPr>
          <a:lstStyle>
            <a:lvl1pPr marL="12701" indent="0" algn="ctr">
              <a:lnSpc>
                <a:spcPct val="100000"/>
              </a:lnSpc>
              <a:spcBef>
                <a:spcPts val="0"/>
              </a:spcBef>
              <a:buNone/>
              <a:defRPr sz="2000" b="0" i="0" baseline="0">
                <a:solidFill>
                  <a:schemeClr val="bg1"/>
                </a:solidFill>
                <a:latin typeface="Roboto" panose="02000000000000000000" pitchFamily="2" charset="0"/>
                <a:ea typeface="Roboto" panose="02000000000000000000" pitchFamily="2" charset="0"/>
              </a:defRPr>
            </a:lvl1pPr>
            <a:lvl2pPr>
              <a:defRPr>
                <a:solidFill>
                  <a:schemeClr val="bg1"/>
                </a:solidFill>
                <a:latin typeface="Oswald" pitchFamily="2" charset="0"/>
              </a:defRPr>
            </a:lvl2pPr>
            <a:lvl3pPr>
              <a:defRPr>
                <a:solidFill>
                  <a:schemeClr val="bg1"/>
                </a:solidFill>
                <a:latin typeface="Oswald" pitchFamily="2" charset="0"/>
              </a:defRPr>
            </a:lvl3pPr>
            <a:lvl4pPr>
              <a:defRPr>
                <a:solidFill>
                  <a:schemeClr val="bg1"/>
                </a:solidFill>
                <a:latin typeface="Oswald" pitchFamily="2" charset="0"/>
              </a:defRPr>
            </a:lvl4pPr>
            <a:lvl5pPr>
              <a:defRPr>
                <a:solidFill>
                  <a:schemeClr val="bg1"/>
                </a:solidFill>
                <a:latin typeface="Oswald" pitchFamily="2" charset="0"/>
              </a:defRPr>
            </a:lvl5pPr>
          </a:lstStyle>
          <a:p>
            <a:pPr lvl="0"/>
            <a:r>
              <a:rPr lang="en-US" dirty="0"/>
              <a:t>7</a:t>
            </a:r>
          </a:p>
        </p:txBody>
      </p:sp>
      <p:sp>
        <p:nvSpPr>
          <p:cNvPr id="32" name="Text Placeholder 3">
            <a:extLst>
              <a:ext uri="{FF2B5EF4-FFF2-40B4-BE49-F238E27FC236}">
                <a16:creationId xmlns:a16="http://schemas.microsoft.com/office/drawing/2014/main" id="{B75EEDBF-7336-48D0-92BD-69C04DD71B93}"/>
              </a:ext>
            </a:extLst>
          </p:cNvPr>
          <p:cNvSpPr>
            <a:spLocks noGrp="1"/>
          </p:cNvSpPr>
          <p:nvPr>
            <p:ph type="body" sz="quarter" idx="32" hasCustomPrompt="1"/>
          </p:nvPr>
        </p:nvSpPr>
        <p:spPr>
          <a:xfrm>
            <a:off x="6913608" y="5182305"/>
            <a:ext cx="4613221" cy="799471"/>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area to place your text content</a:t>
            </a:r>
          </a:p>
        </p:txBody>
      </p:sp>
      <p:sp>
        <p:nvSpPr>
          <p:cNvPr id="33" name="Text Placeholder 3">
            <a:extLst>
              <a:ext uri="{FF2B5EF4-FFF2-40B4-BE49-F238E27FC236}">
                <a16:creationId xmlns:a16="http://schemas.microsoft.com/office/drawing/2014/main" id="{A0AC733F-4375-456F-8DBE-48D93CF0BBD5}"/>
              </a:ext>
            </a:extLst>
          </p:cNvPr>
          <p:cNvSpPr>
            <a:spLocks noGrp="1"/>
          </p:cNvSpPr>
          <p:nvPr>
            <p:ph type="body" sz="quarter" idx="33" hasCustomPrompt="1"/>
          </p:nvPr>
        </p:nvSpPr>
        <p:spPr>
          <a:xfrm>
            <a:off x="6169308" y="5210875"/>
            <a:ext cx="731763" cy="731763"/>
          </a:xfrm>
          <a:prstGeom prst="ellipse">
            <a:avLst/>
          </a:prstGeom>
          <a:solidFill>
            <a:srgbClr val="6FC055"/>
          </a:solidFill>
        </p:spPr>
        <p:txBody>
          <a:bodyPr lIns="0" tIns="0" rIns="0" bIns="0" anchor="ctr">
            <a:noAutofit/>
          </a:bodyPr>
          <a:lstStyle>
            <a:lvl1pPr marL="12701" indent="0" algn="ctr">
              <a:lnSpc>
                <a:spcPct val="100000"/>
              </a:lnSpc>
              <a:spcBef>
                <a:spcPts val="0"/>
              </a:spcBef>
              <a:buNone/>
              <a:defRPr sz="2000" b="0" i="0" baseline="0">
                <a:solidFill>
                  <a:schemeClr val="bg1"/>
                </a:solidFill>
                <a:latin typeface="Roboto" panose="02000000000000000000" pitchFamily="2" charset="0"/>
                <a:ea typeface="Roboto" panose="02000000000000000000" pitchFamily="2" charset="0"/>
              </a:defRPr>
            </a:lvl1pPr>
            <a:lvl2pPr>
              <a:defRPr>
                <a:solidFill>
                  <a:schemeClr val="bg1"/>
                </a:solidFill>
                <a:latin typeface="Oswald" pitchFamily="2" charset="0"/>
              </a:defRPr>
            </a:lvl2pPr>
            <a:lvl3pPr>
              <a:defRPr>
                <a:solidFill>
                  <a:schemeClr val="bg1"/>
                </a:solidFill>
                <a:latin typeface="Oswald" pitchFamily="2" charset="0"/>
              </a:defRPr>
            </a:lvl3pPr>
            <a:lvl4pPr>
              <a:defRPr>
                <a:solidFill>
                  <a:schemeClr val="bg1"/>
                </a:solidFill>
                <a:latin typeface="Oswald" pitchFamily="2" charset="0"/>
              </a:defRPr>
            </a:lvl4pPr>
            <a:lvl5pPr>
              <a:defRPr>
                <a:solidFill>
                  <a:schemeClr val="bg1"/>
                </a:solidFill>
                <a:latin typeface="Oswald" pitchFamily="2" charset="0"/>
              </a:defRPr>
            </a:lvl5pPr>
          </a:lstStyle>
          <a:p>
            <a:pPr lvl="0"/>
            <a:r>
              <a:rPr lang="en-US" dirty="0"/>
              <a:t>8</a:t>
            </a:r>
          </a:p>
        </p:txBody>
      </p:sp>
    </p:spTree>
    <p:custDataLst>
      <p:tags r:id="rId1"/>
    </p:custDataLst>
    <p:extLst>
      <p:ext uri="{BB962C8B-B14F-4D97-AF65-F5344CB8AC3E}">
        <p14:creationId xmlns:p14="http://schemas.microsoft.com/office/powerpoint/2010/main" val="2834175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Call Out Slide - Option 1">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0A32643-EEB1-2D89-5738-EEDD915526F4}"/>
              </a:ext>
            </a:extLst>
          </p:cNvPr>
          <p:cNvSpPr/>
          <p:nvPr userDrawn="1"/>
        </p:nvSpPr>
        <p:spPr>
          <a:xfrm>
            <a:off x="1" y="5310909"/>
            <a:ext cx="4371879" cy="715818"/>
          </a:xfrm>
          <a:prstGeom prst="rect">
            <a:avLst/>
          </a:prstGeom>
          <a:solidFill>
            <a:srgbClr val="6FC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333"/>
              </a:spcAft>
            </a:pPr>
            <a:endParaRPr lang="en-US" sz="611" dirty="0"/>
          </a:p>
        </p:txBody>
      </p:sp>
      <p:sp>
        <p:nvSpPr>
          <p:cNvPr id="2" name="Title 1">
            <a:extLst>
              <a:ext uri="{FF2B5EF4-FFF2-40B4-BE49-F238E27FC236}">
                <a16:creationId xmlns:a16="http://schemas.microsoft.com/office/drawing/2014/main" id="{B8437F05-4ACB-4FBF-A330-B8F1B6E942F0}"/>
              </a:ext>
            </a:extLst>
          </p:cNvPr>
          <p:cNvSpPr>
            <a:spLocks noGrp="1"/>
          </p:cNvSpPr>
          <p:nvPr>
            <p:ph type="title"/>
          </p:nvPr>
        </p:nvSpPr>
        <p:spPr>
          <a:xfrm>
            <a:off x="0" y="0"/>
            <a:ext cx="12192000" cy="1107440"/>
          </a:xfrm>
          <a:prstGeom prst="rect">
            <a:avLst/>
          </a:prstGeom>
        </p:spPr>
        <p:txBody>
          <a:bodyPr/>
          <a:lstStyle/>
          <a:p>
            <a:r>
              <a:rPr lang="en-US"/>
              <a:t>Click to edit Master title style</a:t>
            </a:r>
          </a:p>
        </p:txBody>
      </p:sp>
      <p:sp>
        <p:nvSpPr>
          <p:cNvPr id="21" name="Picture Placeholder 2">
            <a:extLst>
              <a:ext uri="{FF2B5EF4-FFF2-40B4-BE49-F238E27FC236}">
                <a16:creationId xmlns:a16="http://schemas.microsoft.com/office/drawing/2014/main" id="{6B6A3FC0-6ABF-487E-A6E5-4DC735482992}"/>
              </a:ext>
            </a:extLst>
          </p:cNvPr>
          <p:cNvSpPr>
            <a:spLocks noGrp="1"/>
          </p:cNvSpPr>
          <p:nvPr>
            <p:ph type="pic" sz="quarter" idx="15"/>
          </p:nvPr>
        </p:nvSpPr>
        <p:spPr>
          <a:xfrm>
            <a:off x="444939" y="1671092"/>
            <a:ext cx="4925523" cy="4002831"/>
          </a:xfrm>
          <a:solidFill>
            <a:schemeClr val="tx2">
              <a:lumMod val="20000"/>
              <a:lumOff val="80000"/>
            </a:schemeClr>
          </a:solidFill>
        </p:spPr>
        <p:txBody>
          <a:bodyPr/>
          <a:lstStyle>
            <a:lvl1pPr algn="ctr">
              <a:defRPr/>
            </a:lvl1pPr>
          </a:lstStyle>
          <a:p>
            <a:r>
              <a:rPr lang="en-US" dirty="0"/>
              <a:t>Click icon to add picture</a:t>
            </a:r>
          </a:p>
        </p:txBody>
      </p:sp>
      <p:sp>
        <p:nvSpPr>
          <p:cNvPr id="31" name="Text Placeholder 3">
            <a:extLst>
              <a:ext uri="{FF2B5EF4-FFF2-40B4-BE49-F238E27FC236}">
                <a16:creationId xmlns:a16="http://schemas.microsoft.com/office/drawing/2014/main" id="{D1AA3747-5135-D390-B435-3D2EFABF6A95}"/>
              </a:ext>
            </a:extLst>
          </p:cNvPr>
          <p:cNvSpPr>
            <a:spLocks noGrp="1"/>
          </p:cNvSpPr>
          <p:nvPr>
            <p:ph type="body" sz="quarter" idx="24" hasCustomPrompt="1"/>
          </p:nvPr>
        </p:nvSpPr>
        <p:spPr>
          <a:xfrm>
            <a:off x="6821539" y="2199509"/>
            <a:ext cx="4925524" cy="1107440"/>
          </a:xfrm>
        </p:spPr>
        <p:txBody>
          <a:bodyPr tIns="182880">
            <a:noAutofit/>
          </a:bodyPr>
          <a:lstStyle>
            <a:lvl1pPr marL="0" indent="0">
              <a:lnSpc>
                <a:spcPct val="100000"/>
              </a:lnSpc>
              <a:spcBef>
                <a:spcPts val="0"/>
              </a:spcBef>
              <a:spcAft>
                <a:spcPts val="600"/>
              </a:spcAft>
              <a:buFont typeface="+mj-lt"/>
              <a:buNone/>
              <a:defRPr sz="2000"/>
            </a:lvl1pPr>
          </a:lstStyle>
          <a:p>
            <a:pPr lvl="0"/>
            <a:r>
              <a:rPr lang="en-US" dirty="0"/>
              <a:t>The great thing about this layout is it provides visual interest. Use this copy block for a short callout or small bulleted list. </a:t>
            </a:r>
          </a:p>
        </p:txBody>
      </p:sp>
      <p:sp>
        <p:nvSpPr>
          <p:cNvPr id="32" name="Text Placeholder 3">
            <a:extLst>
              <a:ext uri="{FF2B5EF4-FFF2-40B4-BE49-F238E27FC236}">
                <a16:creationId xmlns:a16="http://schemas.microsoft.com/office/drawing/2014/main" id="{24AD70E9-645B-3A59-4708-36841218C488}"/>
              </a:ext>
            </a:extLst>
          </p:cNvPr>
          <p:cNvSpPr>
            <a:spLocks noGrp="1"/>
          </p:cNvSpPr>
          <p:nvPr>
            <p:ph type="body" sz="quarter" idx="11" hasCustomPrompt="1"/>
          </p:nvPr>
        </p:nvSpPr>
        <p:spPr>
          <a:xfrm>
            <a:off x="6821539" y="1671092"/>
            <a:ext cx="4925524" cy="430811"/>
          </a:xfrm>
        </p:spPr>
        <p:txBody>
          <a:bodyPr vert="horz" lIns="274320" tIns="0" rIns="274320" bIns="0" rtlCol="0" anchor="ctr">
            <a:normAutofit/>
          </a:bodyPr>
          <a:lstStyle>
            <a:lvl1pPr marL="0" indent="0" algn="l">
              <a:buFont typeface="+mj-lt"/>
              <a:buNone/>
              <a:defRPr lang="en-US" sz="2200" b="0" i="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dirty="0"/>
              <a:t>Title Goes Here</a:t>
            </a:r>
          </a:p>
        </p:txBody>
      </p:sp>
    </p:spTree>
    <p:custDataLst>
      <p:tags r:id="rId1"/>
    </p:custDataLst>
    <p:extLst>
      <p:ext uri="{BB962C8B-B14F-4D97-AF65-F5344CB8AC3E}">
        <p14:creationId xmlns:p14="http://schemas.microsoft.com/office/powerpoint/2010/main" val="38508337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8 Call Out - Option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37F05-4ACB-4FBF-A330-B8F1B6E942F0}"/>
              </a:ext>
            </a:extLst>
          </p:cNvPr>
          <p:cNvSpPr>
            <a:spLocks noGrp="1"/>
          </p:cNvSpPr>
          <p:nvPr>
            <p:ph type="title"/>
          </p:nvPr>
        </p:nvSpPr>
        <p:spPr>
          <a:xfrm>
            <a:off x="0" y="0"/>
            <a:ext cx="12192000" cy="1107440"/>
          </a:xfrm>
          <a:prstGeom prst="rect">
            <a:avLst/>
          </a:prstGeom>
        </p:spPr>
        <p:txBody>
          <a:bodyPr/>
          <a:lstStyle/>
          <a:p>
            <a:r>
              <a:rPr lang="en-US"/>
              <a:t>Click to edit Master title style</a:t>
            </a:r>
          </a:p>
        </p:txBody>
      </p:sp>
      <p:sp>
        <p:nvSpPr>
          <p:cNvPr id="19" name="Text Placeholder 3">
            <a:extLst>
              <a:ext uri="{FF2B5EF4-FFF2-40B4-BE49-F238E27FC236}">
                <a16:creationId xmlns:a16="http://schemas.microsoft.com/office/drawing/2014/main" id="{39F1E129-918B-4ECF-977F-27CBDC12273A}"/>
              </a:ext>
            </a:extLst>
          </p:cNvPr>
          <p:cNvSpPr>
            <a:spLocks noGrp="1"/>
          </p:cNvSpPr>
          <p:nvPr>
            <p:ph type="body" sz="quarter" idx="10" hasCustomPrompt="1"/>
          </p:nvPr>
        </p:nvSpPr>
        <p:spPr>
          <a:xfrm>
            <a:off x="1406581" y="2522835"/>
            <a:ext cx="4613221" cy="799471"/>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area to place your text content</a:t>
            </a:r>
          </a:p>
        </p:txBody>
      </p:sp>
      <p:sp>
        <p:nvSpPr>
          <p:cNvPr id="10" name="Text Placeholder 3">
            <a:extLst>
              <a:ext uri="{FF2B5EF4-FFF2-40B4-BE49-F238E27FC236}">
                <a16:creationId xmlns:a16="http://schemas.microsoft.com/office/drawing/2014/main" id="{B29F74D1-3DF0-46BA-99D9-840D25A68B83}"/>
              </a:ext>
            </a:extLst>
          </p:cNvPr>
          <p:cNvSpPr>
            <a:spLocks noGrp="1"/>
          </p:cNvSpPr>
          <p:nvPr>
            <p:ph type="body" sz="quarter" idx="16" hasCustomPrompt="1"/>
          </p:nvPr>
        </p:nvSpPr>
        <p:spPr>
          <a:xfrm>
            <a:off x="1406581" y="3419804"/>
            <a:ext cx="4613221" cy="799471"/>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area to place your text content</a:t>
            </a:r>
          </a:p>
        </p:txBody>
      </p:sp>
      <p:sp>
        <p:nvSpPr>
          <p:cNvPr id="12" name="Text Placeholder 3">
            <a:extLst>
              <a:ext uri="{FF2B5EF4-FFF2-40B4-BE49-F238E27FC236}">
                <a16:creationId xmlns:a16="http://schemas.microsoft.com/office/drawing/2014/main" id="{8E2B40E7-4B77-4068-B43A-91E439D59E64}"/>
              </a:ext>
            </a:extLst>
          </p:cNvPr>
          <p:cNvSpPr>
            <a:spLocks noGrp="1"/>
          </p:cNvSpPr>
          <p:nvPr>
            <p:ph type="body" sz="quarter" idx="18" hasCustomPrompt="1"/>
          </p:nvPr>
        </p:nvSpPr>
        <p:spPr>
          <a:xfrm>
            <a:off x="1406581" y="4316775"/>
            <a:ext cx="4613221" cy="799471"/>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area to place your text content</a:t>
            </a:r>
          </a:p>
        </p:txBody>
      </p:sp>
      <p:sp>
        <p:nvSpPr>
          <p:cNvPr id="30" name="Text Placeholder 3">
            <a:extLst>
              <a:ext uri="{FF2B5EF4-FFF2-40B4-BE49-F238E27FC236}">
                <a16:creationId xmlns:a16="http://schemas.microsoft.com/office/drawing/2014/main" id="{897E657B-345E-4E88-A4F1-07A178DDBB59}"/>
              </a:ext>
            </a:extLst>
          </p:cNvPr>
          <p:cNvSpPr>
            <a:spLocks noGrp="1"/>
          </p:cNvSpPr>
          <p:nvPr>
            <p:ph type="body" sz="quarter" idx="23" hasCustomPrompt="1"/>
          </p:nvPr>
        </p:nvSpPr>
        <p:spPr>
          <a:xfrm>
            <a:off x="665171" y="1149338"/>
            <a:ext cx="10861658" cy="1138543"/>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The list layout is a classic means of presenting a set of facts to your audience. This particular layout, however, could also be put to work as a menu or summary slide.</a:t>
            </a:r>
          </a:p>
        </p:txBody>
      </p:sp>
      <p:sp>
        <p:nvSpPr>
          <p:cNvPr id="18" name="Text Placeholder 3">
            <a:extLst>
              <a:ext uri="{FF2B5EF4-FFF2-40B4-BE49-F238E27FC236}">
                <a16:creationId xmlns:a16="http://schemas.microsoft.com/office/drawing/2014/main" id="{730972F9-A8AE-4C73-BBCB-6E39C46DDB2B}"/>
              </a:ext>
            </a:extLst>
          </p:cNvPr>
          <p:cNvSpPr>
            <a:spLocks noGrp="1"/>
          </p:cNvSpPr>
          <p:nvPr>
            <p:ph type="body" sz="quarter" idx="24" hasCustomPrompt="1"/>
          </p:nvPr>
        </p:nvSpPr>
        <p:spPr>
          <a:xfrm>
            <a:off x="1406581" y="5195963"/>
            <a:ext cx="4613221" cy="799471"/>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area to place your text content</a:t>
            </a:r>
          </a:p>
        </p:txBody>
      </p:sp>
      <p:sp>
        <p:nvSpPr>
          <p:cNvPr id="20" name="Text Placeholder 3">
            <a:extLst>
              <a:ext uri="{FF2B5EF4-FFF2-40B4-BE49-F238E27FC236}">
                <a16:creationId xmlns:a16="http://schemas.microsoft.com/office/drawing/2014/main" id="{F8DF9266-A86A-4589-B9A6-957208C8678A}"/>
              </a:ext>
            </a:extLst>
          </p:cNvPr>
          <p:cNvSpPr>
            <a:spLocks noGrp="1"/>
          </p:cNvSpPr>
          <p:nvPr>
            <p:ph type="body" sz="quarter" idx="26" hasCustomPrompt="1"/>
          </p:nvPr>
        </p:nvSpPr>
        <p:spPr>
          <a:xfrm>
            <a:off x="6913608" y="2522330"/>
            <a:ext cx="4613221" cy="799471"/>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area to place your text content</a:t>
            </a:r>
          </a:p>
        </p:txBody>
      </p:sp>
      <p:sp>
        <p:nvSpPr>
          <p:cNvPr id="23" name="Text Placeholder 3">
            <a:extLst>
              <a:ext uri="{FF2B5EF4-FFF2-40B4-BE49-F238E27FC236}">
                <a16:creationId xmlns:a16="http://schemas.microsoft.com/office/drawing/2014/main" id="{910FFA8A-AC48-4AA2-847E-E03779F0BCCA}"/>
              </a:ext>
            </a:extLst>
          </p:cNvPr>
          <p:cNvSpPr>
            <a:spLocks noGrp="1"/>
          </p:cNvSpPr>
          <p:nvPr>
            <p:ph type="body" sz="quarter" idx="27" hasCustomPrompt="1"/>
          </p:nvPr>
        </p:nvSpPr>
        <p:spPr>
          <a:xfrm>
            <a:off x="6913608" y="3419300"/>
            <a:ext cx="4613221" cy="799471"/>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area to place your text content</a:t>
            </a:r>
          </a:p>
        </p:txBody>
      </p:sp>
      <p:sp>
        <p:nvSpPr>
          <p:cNvPr id="24" name="Text Placeholder 3">
            <a:extLst>
              <a:ext uri="{FF2B5EF4-FFF2-40B4-BE49-F238E27FC236}">
                <a16:creationId xmlns:a16="http://schemas.microsoft.com/office/drawing/2014/main" id="{3F5AFC5D-6DCB-4031-9782-CB13B74FC8A4}"/>
              </a:ext>
            </a:extLst>
          </p:cNvPr>
          <p:cNvSpPr>
            <a:spLocks noGrp="1"/>
          </p:cNvSpPr>
          <p:nvPr>
            <p:ph type="body" sz="quarter" idx="28" hasCustomPrompt="1"/>
          </p:nvPr>
        </p:nvSpPr>
        <p:spPr>
          <a:xfrm>
            <a:off x="6913608" y="4316270"/>
            <a:ext cx="4613221" cy="799471"/>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area to place your text content</a:t>
            </a:r>
          </a:p>
        </p:txBody>
      </p:sp>
      <p:sp>
        <p:nvSpPr>
          <p:cNvPr id="32" name="Text Placeholder 3">
            <a:extLst>
              <a:ext uri="{FF2B5EF4-FFF2-40B4-BE49-F238E27FC236}">
                <a16:creationId xmlns:a16="http://schemas.microsoft.com/office/drawing/2014/main" id="{B75EEDBF-7336-48D0-92BD-69C04DD71B93}"/>
              </a:ext>
            </a:extLst>
          </p:cNvPr>
          <p:cNvSpPr>
            <a:spLocks noGrp="1"/>
          </p:cNvSpPr>
          <p:nvPr>
            <p:ph type="body" sz="quarter" idx="32" hasCustomPrompt="1"/>
          </p:nvPr>
        </p:nvSpPr>
        <p:spPr>
          <a:xfrm>
            <a:off x="6913608" y="5213240"/>
            <a:ext cx="4613221" cy="799471"/>
          </a:xfrm>
        </p:spPr>
        <p:txBody>
          <a:bodyPr tIns="182880">
            <a:normAutofit/>
          </a:bodyPr>
          <a:lstStyle>
            <a:lvl1pPr marL="0" indent="0">
              <a:lnSpc>
                <a:spcPct val="100000"/>
              </a:lnSpc>
              <a:spcBef>
                <a:spcPts val="0"/>
              </a:spcBef>
              <a:spcAft>
                <a:spcPts val="600"/>
              </a:spcAft>
              <a:buFont typeface="+mj-lt"/>
              <a:buNone/>
              <a:defRPr sz="1600"/>
            </a:lvl1pPr>
          </a:lstStyle>
          <a:p>
            <a:pPr lvl="0"/>
            <a:r>
              <a:rPr lang="en-US" dirty="0"/>
              <a:t>This is the area to place your text content</a:t>
            </a:r>
          </a:p>
        </p:txBody>
      </p:sp>
      <p:sp>
        <p:nvSpPr>
          <p:cNvPr id="34" name="Text Placeholder 3">
            <a:extLst>
              <a:ext uri="{FF2B5EF4-FFF2-40B4-BE49-F238E27FC236}">
                <a16:creationId xmlns:a16="http://schemas.microsoft.com/office/drawing/2014/main" id="{B4041D65-0CA6-2D6C-B8A5-D0DC548EFE60}"/>
              </a:ext>
            </a:extLst>
          </p:cNvPr>
          <p:cNvSpPr>
            <a:spLocks noGrp="1"/>
          </p:cNvSpPr>
          <p:nvPr>
            <p:ph type="body" sz="quarter" idx="34" hasCustomPrompt="1"/>
          </p:nvPr>
        </p:nvSpPr>
        <p:spPr>
          <a:xfrm>
            <a:off x="662280" y="2528858"/>
            <a:ext cx="731763" cy="825502"/>
          </a:xfrm>
          <a:prstGeom prst="rect">
            <a:avLst/>
          </a:prstGeom>
          <a:solidFill>
            <a:srgbClr val="007AC3"/>
          </a:solidFill>
          <a:ln>
            <a:noFill/>
          </a:ln>
        </p:spPr>
        <p:txBody>
          <a:bodyPr vert="horz" lIns="182880" tIns="182880" rIns="182880" bIns="182880" rtlCol="0" anchor="ctr">
            <a:noAutofit/>
          </a:bodyPr>
          <a:lstStyle>
            <a:lvl1pPr marL="12701" indent="0" algn="ctr">
              <a:spcAft>
                <a:spcPts val="0"/>
              </a:spcAft>
              <a:buNone/>
              <a:defRPr lang="en-US" b="0" i="0" dirty="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buFont typeface="+mj-lt"/>
            </a:pPr>
            <a:r>
              <a:rPr lang="en-US" dirty="0"/>
              <a:t>1</a:t>
            </a:r>
          </a:p>
        </p:txBody>
      </p:sp>
      <p:sp>
        <p:nvSpPr>
          <p:cNvPr id="35" name="Text Placeholder 3">
            <a:extLst>
              <a:ext uri="{FF2B5EF4-FFF2-40B4-BE49-F238E27FC236}">
                <a16:creationId xmlns:a16="http://schemas.microsoft.com/office/drawing/2014/main" id="{2C0BB850-089D-225C-4AD0-9166659BDCDB}"/>
              </a:ext>
            </a:extLst>
          </p:cNvPr>
          <p:cNvSpPr>
            <a:spLocks noGrp="1"/>
          </p:cNvSpPr>
          <p:nvPr>
            <p:ph type="body" sz="quarter" idx="35" hasCustomPrompt="1"/>
          </p:nvPr>
        </p:nvSpPr>
        <p:spPr>
          <a:xfrm>
            <a:off x="662280" y="3415319"/>
            <a:ext cx="731763" cy="825502"/>
          </a:xfrm>
          <a:prstGeom prst="rect">
            <a:avLst/>
          </a:prstGeom>
          <a:solidFill>
            <a:srgbClr val="007AC3"/>
          </a:solidFill>
          <a:ln>
            <a:noFill/>
          </a:ln>
        </p:spPr>
        <p:txBody>
          <a:bodyPr vert="horz" lIns="182880" tIns="182880" rIns="182880" bIns="182880" rtlCol="0" anchor="ctr">
            <a:noAutofit/>
          </a:bodyPr>
          <a:lstStyle>
            <a:lvl1pPr marL="12701" indent="0" algn="ctr">
              <a:spcAft>
                <a:spcPts val="0"/>
              </a:spcAft>
              <a:buNone/>
              <a:defRPr lang="en-US" b="0" i="0" dirty="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buFont typeface="+mj-lt"/>
            </a:pPr>
            <a:r>
              <a:rPr lang="en-US" dirty="0"/>
              <a:t>2</a:t>
            </a:r>
          </a:p>
        </p:txBody>
      </p:sp>
      <p:sp>
        <p:nvSpPr>
          <p:cNvPr id="36" name="Text Placeholder 3">
            <a:extLst>
              <a:ext uri="{FF2B5EF4-FFF2-40B4-BE49-F238E27FC236}">
                <a16:creationId xmlns:a16="http://schemas.microsoft.com/office/drawing/2014/main" id="{871B9027-8B17-E7D8-46A1-3DCD39E27352}"/>
              </a:ext>
            </a:extLst>
          </p:cNvPr>
          <p:cNvSpPr>
            <a:spLocks noGrp="1"/>
          </p:cNvSpPr>
          <p:nvPr>
            <p:ph type="body" sz="quarter" idx="36" hasCustomPrompt="1"/>
          </p:nvPr>
        </p:nvSpPr>
        <p:spPr>
          <a:xfrm>
            <a:off x="662280" y="4301780"/>
            <a:ext cx="731763" cy="825502"/>
          </a:xfrm>
          <a:prstGeom prst="rect">
            <a:avLst/>
          </a:prstGeom>
          <a:solidFill>
            <a:srgbClr val="007AC3"/>
          </a:solidFill>
          <a:ln>
            <a:noFill/>
          </a:ln>
        </p:spPr>
        <p:txBody>
          <a:bodyPr vert="horz" lIns="182880" tIns="182880" rIns="182880" bIns="182880" rtlCol="0" anchor="ctr">
            <a:noAutofit/>
          </a:bodyPr>
          <a:lstStyle>
            <a:lvl1pPr marL="12701" indent="0" algn="ctr">
              <a:spcAft>
                <a:spcPts val="0"/>
              </a:spcAft>
              <a:buNone/>
              <a:defRPr lang="en-US" b="0" i="0" dirty="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buFont typeface="+mj-lt"/>
            </a:pPr>
            <a:r>
              <a:rPr lang="en-US" dirty="0"/>
              <a:t>3</a:t>
            </a:r>
          </a:p>
        </p:txBody>
      </p:sp>
      <p:sp>
        <p:nvSpPr>
          <p:cNvPr id="37" name="Text Placeholder 3">
            <a:extLst>
              <a:ext uri="{FF2B5EF4-FFF2-40B4-BE49-F238E27FC236}">
                <a16:creationId xmlns:a16="http://schemas.microsoft.com/office/drawing/2014/main" id="{82ED3B06-62F1-0FCE-7B74-E390A7ED2EA4}"/>
              </a:ext>
            </a:extLst>
          </p:cNvPr>
          <p:cNvSpPr>
            <a:spLocks noGrp="1"/>
          </p:cNvSpPr>
          <p:nvPr>
            <p:ph type="body" sz="quarter" idx="37" hasCustomPrompt="1"/>
          </p:nvPr>
        </p:nvSpPr>
        <p:spPr>
          <a:xfrm>
            <a:off x="662280" y="5188241"/>
            <a:ext cx="731763" cy="825502"/>
          </a:xfrm>
          <a:prstGeom prst="rect">
            <a:avLst/>
          </a:prstGeom>
          <a:solidFill>
            <a:srgbClr val="007AC3"/>
          </a:solidFill>
          <a:ln>
            <a:noFill/>
          </a:ln>
        </p:spPr>
        <p:txBody>
          <a:bodyPr vert="horz" lIns="182880" tIns="182880" rIns="182880" bIns="182880" rtlCol="0" anchor="ctr">
            <a:noAutofit/>
          </a:bodyPr>
          <a:lstStyle>
            <a:lvl1pPr marL="12701" indent="0" algn="ctr">
              <a:spcAft>
                <a:spcPts val="0"/>
              </a:spcAft>
              <a:buNone/>
              <a:defRPr lang="en-US" b="0" i="0" dirty="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buFont typeface="+mj-lt"/>
            </a:pPr>
            <a:r>
              <a:rPr lang="en-US" dirty="0"/>
              <a:t>4</a:t>
            </a:r>
          </a:p>
        </p:txBody>
      </p:sp>
      <p:sp>
        <p:nvSpPr>
          <p:cNvPr id="38" name="Text Placeholder 3">
            <a:extLst>
              <a:ext uri="{FF2B5EF4-FFF2-40B4-BE49-F238E27FC236}">
                <a16:creationId xmlns:a16="http://schemas.microsoft.com/office/drawing/2014/main" id="{52774595-1952-F642-EBD1-615894247C45}"/>
              </a:ext>
            </a:extLst>
          </p:cNvPr>
          <p:cNvSpPr>
            <a:spLocks noGrp="1"/>
          </p:cNvSpPr>
          <p:nvPr>
            <p:ph type="body" sz="quarter" idx="38" hasCustomPrompt="1"/>
          </p:nvPr>
        </p:nvSpPr>
        <p:spPr>
          <a:xfrm>
            <a:off x="6172200" y="2528858"/>
            <a:ext cx="731763" cy="825502"/>
          </a:xfrm>
          <a:prstGeom prst="rect">
            <a:avLst/>
          </a:prstGeom>
          <a:solidFill>
            <a:srgbClr val="007AC3"/>
          </a:solidFill>
          <a:ln>
            <a:noFill/>
          </a:ln>
        </p:spPr>
        <p:txBody>
          <a:bodyPr vert="horz" lIns="182880" tIns="182880" rIns="182880" bIns="182880" rtlCol="0" anchor="ctr">
            <a:noAutofit/>
          </a:bodyPr>
          <a:lstStyle>
            <a:lvl1pPr marL="12701" indent="0" algn="ctr">
              <a:spcAft>
                <a:spcPts val="0"/>
              </a:spcAft>
              <a:buNone/>
              <a:defRPr lang="en-US" b="0" i="0" dirty="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buFont typeface="+mj-lt"/>
            </a:pPr>
            <a:r>
              <a:rPr lang="en-US" dirty="0"/>
              <a:t>5</a:t>
            </a:r>
          </a:p>
        </p:txBody>
      </p:sp>
      <p:sp>
        <p:nvSpPr>
          <p:cNvPr id="39" name="Text Placeholder 3">
            <a:extLst>
              <a:ext uri="{FF2B5EF4-FFF2-40B4-BE49-F238E27FC236}">
                <a16:creationId xmlns:a16="http://schemas.microsoft.com/office/drawing/2014/main" id="{E24FBC9D-CEE3-C1A2-3018-5CDB4FEF8743}"/>
              </a:ext>
            </a:extLst>
          </p:cNvPr>
          <p:cNvSpPr>
            <a:spLocks noGrp="1"/>
          </p:cNvSpPr>
          <p:nvPr>
            <p:ph type="body" sz="quarter" idx="39" hasCustomPrompt="1"/>
          </p:nvPr>
        </p:nvSpPr>
        <p:spPr>
          <a:xfrm>
            <a:off x="6172200" y="3415319"/>
            <a:ext cx="731763" cy="825502"/>
          </a:xfrm>
          <a:prstGeom prst="rect">
            <a:avLst/>
          </a:prstGeom>
          <a:solidFill>
            <a:srgbClr val="007AC3"/>
          </a:solidFill>
          <a:ln>
            <a:noFill/>
          </a:ln>
        </p:spPr>
        <p:txBody>
          <a:bodyPr vert="horz" lIns="182880" tIns="182880" rIns="182880" bIns="182880" rtlCol="0" anchor="ctr">
            <a:noAutofit/>
          </a:bodyPr>
          <a:lstStyle>
            <a:lvl1pPr marL="12701" indent="0" algn="ctr">
              <a:spcAft>
                <a:spcPts val="0"/>
              </a:spcAft>
              <a:buNone/>
              <a:defRPr lang="en-US" b="0" i="0" dirty="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buFont typeface="+mj-lt"/>
            </a:pPr>
            <a:r>
              <a:rPr lang="en-US" dirty="0"/>
              <a:t>6</a:t>
            </a:r>
          </a:p>
        </p:txBody>
      </p:sp>
      <p:sp>
        <p:nvSpPr>
          <p:cNvPr id="40" name="Text Placeholder 3">
            <a:extLst>
              <a:ext uri="{FF2B5EF4-FFF2-40B4-BE49-F238E27FC236}">
                <a16:creationId xmlns:a16="http://schemas.microsoft.com/office/drawing/2014/main" id="{74283727-CADA-D899-7752-E5F9216FA08A}"/>
              </a:ext>
            </a:extLst>
          </p:cNvPr>
          <p:cNvSpPr>
            <a:spLocks noGrp="1"/>
          </p:cNvSpPr>
          <p:nvPr>
            <p:ph type="body" sz="quarter" idx="40" hasCustomPrompt="1"/>
          </p:nvPr>
        </p:nvSpPr>
        <p:spPr>
          <a:xfrm>
            <a:off x="6172200" y="4301780"/>
            <a:ext cx="731763" cy="825502"/>
          </a:xfrm>
          <a:prstGeom prst="rect">
            <a:avLst/>
          </a:prstGeom>
          <a:solidFill>
            <a:srgbClr val="007AC3"/>
          </a:solidFill>
          <a:ln>
            <a:noFill/>
          </a:ln>
        </p:spPr>
        <p:txBody>
          <a:bodyPr vert="horz" lIns="182880" tIns="182880" rIns="182880" bIns="182880" rtlCol="0" anchor="ctr">
            <a:noAutofit/>
          </a:bodyPr>
          <a:lstStyle>
            <a:lvl1pPr marL="12701" indent="0" algn="ctr">
              <a:spcAft>
                <a:spcPts val="0"/>
              </a:spcAft>
              <a:buNone/>
              <a:defRPr lang="en-US" b="0" i="0" dirty="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buFont typeface="+mj-lt"/>
            </a:pPr>
            <a:r>
              <a:rPr lang="en-US" dirty="0"/>
              <a:t>7</a:t>
            </a:r>
          </a:p>
        </p:txBody>
      </p:sp>
      <p:sp>
        <p:nvSpPr>
          <p:cNvPr id="41" name="Text Placeholder 3">
            <a:extLst>
              <a:ext uri="{FF2B5EF4-FFF2-40B4-BE49-F238E27FC236}">
                <a16:creationId xmlns:a16="http://schemas.microsoft.com/office/drawing/2014/main" id="{00A2F5F1-D45E-C0CB-6831-3F7DD04FD117}"/>
              </a:ext>
            </a:extLst>
          </p:cNvPr>
          <p:cNvSpPr>
            <a:spLocks noGrp="1"/>
          </p:cNvSpPr>
          <p:nvPr>
            <p:ph type="body" sz="quarter" idx="41" hasCustomPrompt="1"/>
          </p:nvPr>
        </p:nvSpPr>
        <p:spPr>
          <a:xfrm>
            <a:off x="6172200" y="5188241"/>
            <a:ext cx="731763" cy="825502"/>
          </a:xfrm>
          <a:prstGeom prst="rect">
            <a:avLst/>
          </a:prstGeom>
          <a:solidFill>
            <a:srgbClr val="007AC3"/>
          </a:solidFill>
          <a:ln>
            <a:noFill/>
          </a:ln>
        </p:spPr>
        <p:txBody>
          <a:bodyPr vert="horz" lIns="182880" tIns="182880" rIns="182880" bIns="182880" rtlCol="0" anchor="ctr">
            <a:noAutofit/>
          </a:bodyPr>
          <a:lstStyle>
            <a:lvl1pPr marL="12701" indent="0" algn="ctr">
              <a:spcAft>
                <a:spcPts val="0"/>
              </a:spcAft>
              <a:buNone/>
              <a:defRPr lang="en-US" b="0" i="0" dirty="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buFont typeface="+mj-lt"/>
            </a:pPr>
            <a:r>
              <a:rPr lang="en-US" dirty="0"/>
              <a:t>8</a:t>
            </a:r>
          </a:p>
        </p:txBody>
      </p:sp>
    </p:spTree>
    <p:custDataLst>
      <p:tags r:id="rId1"/>
    </p:custDataLst>
    <p:extLst>
      <p:ext uri="{BB962C8B-B14F-4D97-AF65-F5344CB8AC3E}">
        <p14:creationId xmlns:p14="http://schemas.microsoft.com/office/powerpoint/2010/main" val="13109566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1_Numbered Section Divider - Blu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DA4D00A-3DE7-455D-996E-5B9A8C59A4A1}"/>
              </a:ext>
            </a:extLst>
          </p:cNvPr>
          <p:cNvSpPr/>
          <p:nvPr userDrawn="1"/>
        </p:nvSpPr>
        <p:spPr>
          <a:xfrm>
            <a:off x="199699" y="235278"/>
            <a:ext cx="11792607" cy="6409997"/>
          </a:xfrm>
          <a:prstGeom prst="rect">
            <a:avLst/>
          </a:prstGeom>
          <a:solidFill>
            <a:srgbClr val="007AC3"/>
          </a:solidFill>
        </p:spPr>
        <p:txBody>
          <a:bodyPr vert="horz" lIns="274320" tIns="0" rIns="274320" bIns="0" rtlCol="0" anchor="ctr" anchorCtr="0">
            <a:noAutofit/>
          </a:bodyPr>
          <a:lstStyle/>
          <a:p>
            <a:pPr marL="914546" lvl="0">
              <a:lnSpc>
                <a:spcPct val="100000"/>
              </a:lnSpc>
              <a:spcBef>
                <a:spcPct val="0"/>
              </a:spcBef>
              <a:buNone/>
            </a:pPr>
            <a:endParaRPr lang="en-US" sz="3600" b="0" i="0" cap="all" baseline="0" dirty="0">
              <a:solidFill>
                <a:schemeClr val="bg1"/>
              </a:solidFill>
              <a:effectLst>
                <a:outerShdw blurRad="50800" dist="38100" dir="2700000" algn="tl" rotWithShape="0">
                  <a:prstClr val="black">
                    <a:alpha val="40000"/>
                  </a:prstClr>
                </a:outerShdw>
              </a:effectLst>
              <a:latin typeface="Roboto Light" panose="02000000000000000000" pitchFamily="2" charset="0"/>
              <a:ea typeface="+mj-ea"/>
              <a:cs typeface="Arial" panose="020B0604020202020204" pitchFamily="34" charset="0"/>
            </a:endParaRPr>
          </a:p>
        </p:txBody>
      </p:sp>
      <p:sp>
        <p:nvSpPr>
          <p:cNvPr id="2" name="Title 1">
            <a:extLst>
              <a:ext uri="{FF2B5EF4-FFF2-40B4-BE49-F238E27FC236}">
                <a16:creationId xmlns:a16="http://schemas.microsoft.com/office/drawing/2014/main" id="{85950B4A-3376-41E4-906A-8F38C2079914}"/>
              </a:ext>
            </a:extLst>
          </p:cNvPr>
          <p:cNvSpPr>
            <a:spLocks noGrp="1"/>
          </p:cNvSpPr>
          <p:nvPr>
            <p:ph type="title" hasCustomPrompt="1"/>
          </p:nvPr>
        </p:nvSpPr>
        <p:spPr>
          <a:xfrm>
            <a:off x="1471453" y="2629626"/>
            <a:ext cx="10121459" cy="905987"/>
          </a:xfrm>
          <a:prstGeom prst="rect">
            <a:avLst/>
          </a:prstGeom>
          <a:noFill/>
        </p:spPr>
        <p:txBody>
          <a:bodyPr lIns="0" rIns="0" anchor="ctr"/>
          <a:lstStyle>
            <a:lvl1pPr marL="0">
              <a:defRPr b="0" i="0">
                <a:solidFill>
                  <a:schemeClr val="bg1"/>
                </a:solidFill>
                <a:effectLst/>
              </a:defRPr>
            </a:lvl1pPr>
          </a:lstStyle>
          <a:p>
            <a:r>
              <a:rPr lang="en-US" dirty="0"/>
              <a:t>Click to edit slide divider header</a:t>
            </a:r>
          </a:p>
        </p:txBody>
      </p:sp>
      <p:sp>
        <p:nvSpPr>
          <p:cNvPr id="5" name="Text Placeholder 15">
            <a:extLst>
              <a:ext uri="{FF2B5EF4-FFF2-40B4-BE49-F238E27FC236}">
                <a16:creationId xmlns:a16="http://schemas.microsoft.com/office/drawing/2014/main" id="{9DEC1CE1-1CCB-4E25-90C7-2521C5F069F8}"/>
              </a:ext>
            </a:extLst>
          </p:cNvPr>
          <p:cNvSpPr>
            <a:spLocks noGrp="1"/>
          </p:cNvSpPr>
          <p:nvPr>
            <p:ph type="body" sz="quarter" idx="13" hasCustomPrompt="1"/>
          </p:nvPr>
        </p:nvSpPr>
        <p:spPr>
          <a:xfrm>
            <a:off x="1471453" y="3550330"/>
            <a:ext cx="10121459" cy="716187"/>
          </a:xfrm>
          <a:prstGeom prst="rect">
            <a:avLst/>
          </a:prstGeom>
        </p:spPr>
        <p:txBody>
          <a:bodyPr lIns="0" tIns="0" rIns="182880" bIns="0" anchor="ctr">
            <a:noAutofit/>
          </a:bodyPr>
          <a:lstStyle>
            <a:lvl1pPr marL="0" marR="0" indent="0" algn="l" defTabSz="914546" rtl="0" eaLnBrk="1" fontAlgn="auto" latinLnBrk="0" hangingPunct="1">
              <a:lnSpc>
                <a:spcPct val="100000"/>
              </a:lnSpc>
              <a:spcBef>
                <a:spcPts val="0"/>
              </a:spcBef>
              <a:spcAft>
                <a:spcPts val="0"/>
              </a:spcAft>
              <a:buClrTx/>
              <a:buSzTx/>
              <a:buFont typeface="Arial" panose="020B0604020202020204" pitchFamily="34" charset="0"/>
              <a:buNone/>
              <a:tabLst/>
              <a:defRPr sz="2800" b="0" i="0">
                <a:solidFill>
                  <a:schemeClr val="bg1"/>
                </a:solidFill>
                <a:effectLst/>
                <a:latin typeface="Roboto Light" panose="02000000000000000000" pitchFamily="2" charset="0"/>
              </a:defRPr>
            </a:lvl1pPr>
          </a:lstStyle>
          <a:p>
            <a:pPr lvl="0"/>
            <a:r>
              <a:rPr lang="en-US" dirty="0"/>
              <a:t>Click to add subtitle</a:t>
            </a:r>
          </a:p>
        </p:txBody>
      </p:sp>
      <p:sp>
        <p:nvSpPr>
          <p:cNvPr id="8" name="Text Placeholder 7">
            <a:extLst>
              <a:ext uri="{FF2B5EF4-FFF2-40B4-BE49-F238E27FC236}">
                <a16:creationId xmlns:a16="http://schemas.microsoft.com/office/drawing/2014/main" id="{4DC4F9C3-80FD-4DB9-B6B4-BF56632736C0}"/>
              </a:ext>
            </a:extLst>
          </p:cNvPr>
          <p:cNvSpPr>
            <a:spLocks noGrp="1"/>
          </p:cNvSpPr>
          <p:nvPr>
            <p:ph type="body" sz="quarter" idx="14" hasCustomPrompt="1"/>
          </p:nvPr>
        </p:nvSpPr>
        <p:spPr>
          <a:xfrm>
            <a:off x="3" y="2591488"/>
            <a:ext cx="1271755" cy="1675029"/>
          </a:xfrm>
          <a:solidFill>
            <a:srgbClr val="6FC055"/>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normAutofit/>
          </a:bodyPr>
          <a:lstStyle>
            <a:lvl1pPr>
              <a:defRPr lang="en-US" sz="4800" spc="-200" baseline="0" dirty="0">
                <a:solidFill>
                  <a:schemeClr val="lt1"/>
                </a:solidFill>
                <a:latin typeface="Roboto Black" panose="02000000000000000000" pitchFamily="2" charset="0"/>
                <a:ea typeface="Roboto Black" panose="02000000000000000000" pitchFamily="2" charset="0"/>
                <a:cs typeface="Roboto Black" panose="02000000000000000000" pitchFamily="2" charset="0"/>
              </a:defRPr>
            </a:lvl1pPr>
          </a:lstStyle>
          <a:p>
            <a:pPr lvl="0" algn="ctr"/>
            <a:r>
              <a:rPr lang="en-US"/>
              <a:t>1</a:t>
            </a:r>
          </a:p>
        </p:txBody>
      </p:sp>
      <p:pic>
        <p:nvPicPr>
          <p:cNvPr id="6" name="Picture 5" descr="Icon&#10;&#10;Description automatically generated">
            <a:extLst>
              <a:ext uri="{FF2B5EF4-FFF2-40B4-BE49-F238E27FC236}">
                <a16:creationId xmlns:a16="http://schemas.microsoft.com/office/drawing/2014/main" id="{99463807-8727-2BEA-AC68-BBE7F3465EF9}"/>
              </a:ext>
            </a:extLst>
          </p:cNvPr>
          <p:cNvPicPr>
            <a:picLocks noChangeAspect="1"/>
          </p:cNvPicPr>
          <p:nvPr userDrawn="1"/>
        </p:nvPicPr>
        <p:blipFill>
          <a:blip r:embed="rId3" cstate="screen">
            <a:biLevel thresh="25000"/>
            <a:extLst>
              <a:ext uri="{28A0092B-C50C-407E-A947-70E740481C1C}">
                <a14:useLocalDpi xmlns:a14="http://schemas.microsoft.com/office/drawing/2010/main"/>
              </a:ext>
            </a:extLst>
          </a:blip>
          <a:stretch>
            <a:fillRect/>
          </a:stretch>
        </p:blipFill>
        <p:spPr>
          <a:xfrm>
            <a:off x="353125" y="6011851"/>
            <a:ext cx="1271755" cy="476908"/>
          </a:xfrm>
          <a:prstGeom prst="rect">
            <a:avLst/>
          </a:prstGeom>
        </p:spPr>
      </p:pic>
      <p:sp>
        <p:nvSpPr>
          <p:cNvPr id="3" name="TextBox 2">
            <a:extLst>
              <a:ext uri="{FF2B5EF4-FFF2-40B4-BE49-F238E27FC236}">
                <a16:creationId xmlns:a16="http://schemas.microsoft.com/office/drawing/2014/main" id="{A3EF90CD-0207-6767-6C7A-A2421EEB7588}"/>
              </a:ext>
            </a:extLst>
          </p:cNvPr>
          <p:cNvSpPr txBox="1"/>
          <p:nvPr userDrawn="1"/>
        </p:nvSpPr>
        <p:spPr>
          <a:xfrm>
            <a:off x="5835188" y="6642556"/>
            <a:ext cx="6230815" cy="215444"/>
          </a:xfrm>
          <a:prstGeom prst="rect">
            <a:avLst/>
          </a:prstGeom>
          <a:noFill/>
        </p:spPr>
        <p:txBody>
          <a:bodyPr wrap="square" rtlCol="0">
            <a:spAutoFit/>
          </a:bodyPr>
          <a:lstStyle/>
          <a:p>
            <a:pPr algn="r"/>
            <a:r>
              <a:rPr lang="en-US" sz="800" dirty="0">
                <a:solidFill>
                  <a:srgbClr val="54596A"/>
                </a:solidFill>
              </a:rPr>
              <a:t>© 2022 </a:t>
            </a:r>
            <a:r>
              <a:rPr lang="en-US" sz="800" dirty="0" err="1">
                <a:solidFill>
                  <a:srgbClr val="54596A"/>
                </a:solidFill>
              </a:rPr>
              <a:t>TPx</a:t>
            </a:r>
            <a:r>
              <a:rPr lang="en-US" sz="800" dirty="0">
                <a:solidFill>
                  <a:srgbClr val="54596A"/>
                </a:solidFill>
              </a:rPr>
              <a:t> Communications. Confidential Information.</a:t>
            </a:r>
          </a:p>
        </p:txBody>
      </p:sp>
    </p:spTree>
    <p:custDataLst>
      <p:tags r:id="rId1"/>
    </p:custDataLst>
    <p:extLst>
      <p:ext uri="{BB962C8B-B14F-4D97-AF65-F5344CB8AC3E}">
        <p14:creationId xmlns:p14="http://schemas.microsoft.com/office/powerpoint/2010/main" val="11630361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_Section Divider Slide - Gra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C8F347-128E-B23F-4C6B-B0C8965B94A5}"/>
              </a:ext>
            </a:extLst>
          </p:cNvPr>
          <p:cNvSpPr/>
          <p:nvPr userDrawn="1"/>
        </p:nvSpPr>
        <p:spPr>
          <a:xfrm>
            <a:off x="0" y="1673903"/>
            <a:ext cx="12192000" cy="3489377"/>
          </a:xfrm>
          <a:prstGeom prst="rect">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4" name="Right Triangle 3">
            <a:extLst>
              <a:ext uri="{FF2B5EF4-FFF2-40B4-BE49-F238E27FC236}">
                <a16:creationId xmlns:a16="http://schemas.microsoft.com/office/drawing/2014/main" id="{7B0DE458-CAD6-2324-1391-81AFEF8B72D0}"/>
              </a:ext>
            </a:extLst>
          </p:cNvPr>
          <p:cNvSpPr/>
          <p:nvPr userDrawn="1"/>
        </p:nvSpPr>
        <p:spPr>
          <a:xfrm rot="13487843">
            <a:off x="-1234296" y="2170697"/>
            <a:ext cx="2468592" cy="248349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5" name="Parallelogram 13">
            <a:extLst>
              <a:ext uri="{FF2B5EF4-FFF2-40B4-BE49-F238E27FC236}">
                <a16:creationId xmlns:a16="http://schemas.microsoft.com/office/drawing/2014/main" id="{5FE7E9FA-B87C-D902-71A8-4FF9B4E279BA}"/>
              </a:ext>
            </a:extLst>
          </p:cNvPr>
          <p:cNvSpPr/>
          <p:nvPr userDrawn="1"/>
        </p:nvSpPr>
        <p:spPr>
          <a:xfrm rot="2075180">
            <a:off x="839767" y="2461897"/>
            <a:ext cx="1353081" cy="3380021"/>
          </a:xfrm>
          <a:custGeom>
            <a:avLst/>
            <a:gdLst>
              <a:gd name="connsiteX0" fmla="*/ 0 w 5173579"/>
              <a:gd name="connsiteY0" fmla="*/ 9649326 h 9649326"/>
              <a:gd name="connsiteX1" fmla="*/ 1293395 w 5173579"/>
              <a:gd name="connsiteY1" fmla="*/ 0 h 9649326"/>
              <a:gd name="connsiteX2" fmla="*/ 5173579 w 5173579"/>
              <a:gd name="connsiteY2" fmla="*/ 0 h 9649326"/>
              <a:gd name="connsiteX3" fmla="*/ 3880184 w 5173579"/>
              <a:gd name="connsiteY3" fmla="*/ 9649326 h 9649326"/>
              <a:gd name="connsiteX4" fmla="*/ 0 w 5173579"/>
              <a:gd name="connsiteY4" fmla="*/ 9649326 h 9649326"/>
              <a:gd name="connsiteX0" fmla="*/ 0 w 5173579"/>
              <a:gd name="connsiteY0" fmla="*/ 9654120 h 9654120"/>
              <a:gd name="connsiteX1" fmla="*/ 1173174 w 5173579"/>
              <a:gd name="connsiteY1" fmla="*/ 0 h 9654120"/>
              <a:gd name="connsiteX2" fmla="*/ 5173579 w 5173579"/>
              <a:gd name="connsiteY2" fmla="*/ 4794 h 9654120"/>
              <a:gd name="connsiteX3" fmla="*/ 3880184 w 5173579"/>
              <a:gd name="connsiteY3" fmla="*/ 9654120 h 9654120"/>
              <a:gd name="connsiteX4" fmla="*/ 0 w 5173579"/>
              <a:gd name="connsiteY4" fmla="*/ 9654120 h 9654120"/>
              <a:gd name="connsiteX0" fmla="*/ 0 w 5173579"/>
              <a:gd name="connsiteY0" fmla="*/ 9654120 h 9654120"/>
              <a:gd name="connsiteX1" fmla="*/ 1173174 w 5173579"/>
              <a:gd name="connsiteY1" fmla="*/ 0 h 9654120"/>
              <a:gd name="connsiteX2" fmla="*/ 5173579 w 5173579"/>
              <a:gd name="connsiteY2" fmla="*/ 4794 h 9654120"/>
              <a:gd name="connsiteX3" fmla="*/ 4282810 w 5173579"/>
              <a:gd name="connsiteY3" fmla="*/ 6804383 h 9654120"/>
              <a:gd name="connsiteX4" fmla="*/ 0 w 5173579"/>
              <a:gd name="connsiteY4" fmla="*/ 9654120 h 9654120"/>
              <a:gd name="connsiteX0" fmla="*/ 0 w 5173579"/>
              <a:gd name="connsiteY0" fmla="*/ 9654120 h 9654120"/>
              <a:gd name="connsiteX1" fmla="*/ 1173174 w 5173579"/>
              <a:gd name="connsiteY1" fmla="*/ 0 h 9654120"/>
              <a:gd name="connsiteX2" fmla="*/ 5173579 w 5173579"/>
              <a:gd name="connsiteY2" fmla="*/ 4794 h 9654120"/>
              <a:gd name="connsiteX3" fmla="*/ 4241832 w 5173579"/>
              <a:gd name="connsiteY3" fmla="*/ 6744951 h 9654120"/>
              <a:gd name="connsiteX4" fmla="*/ 0 w 5173579"/>
              <a:gd name="connsiteY4" fmla="*/ 9654120 h 9654120"/>
              <a:gd name="connsiteX0" fmla="*/ 0 w 4770319"/>
              <a:gd name="connsiteY0" fmla="*/ 9654120 h 9654120"/>
              <a:gd name="connsiteX1" fmla="*/ 1173174 w 4770319"/>
              <a:gd name="connsiteY1" fmla="*/ 0 h 9654120"/>
              <a:gd name="connsiteX2" fmla="*/ 4770319 w 4770319"/>
              <a:gd name="connsiteY2" fmla="*/ 2387309 h 9654120"/>
              <a:gd name="connsiteX3" fmla="*/ 4241832 w 4770319"/>
              <a:gd name="connsiteY3" fmla="*/ 6744951 h 9654120"/>
              <a:gd name="connsiteX4" fmla="*/ 0 w 4770319"/>
              <a:gd name="connsiteY4" fmla="*/ 9654120 h 9654120"/>
              <a:gd name="connsiteX0" fmla="*/ 0 w 4770319"/>
              <a:gd name="connsiteY0" fmla="*/ 11834458 h 11834458"/>
              <a:gd name="connsiteX1" fmla="*/ 1452778 w 4770319"/>
              <a:gd name="connsiteY1" fmla="*/ 0 h 11834458"/>
              <a:gd name="connsiteX2" fmla="*/ 4770319 w 4770319"/>
              <a:gd name="connsiteY2" fmla="*/ 4567647 h 11834458"/>
              <a:gd name="connsiteX3" fmla="*/ 4241832 w 4770319"/>
              <a:gd name="connsiteY3" fmla="*/ 8925289 h 11834458"/>
              <a:gd name="connsiteX4" fmla="*/ 0 w 4770319"/>
              <a:gd name="connsiteY4" fmla="*/ 11834458 h 11834458"/>
              <a:gd name="connsiteX0" fmla="*/ 0 w 4770319"/>
              <a:gd name="connsiteY0" fmla="*/ 11834458 h 11834458"/>
              <a:gd name="connsiteX1" fmla="*/ 1452778 w 4770319"/>
              <a:gd name="connsiteY1" fmla="*/ 0 h 11834458"/>
              <a:gd name="connsiteX2" fmla="*/ 4770319 w 4770319"/>
              <a:gd name="connsiteY2" fmla="*/ 4567647 h 11834458"/>
              <a:gd name="connsiteX3" fmla="*/ 4234199 w 4770319"/>
              <a:gd name="connsiteY3" fmla="*/ 8914194 h 11834458"/>
              <a:gd name="connsiteX4" fmla="*/ 0 w 4770319"/>
              <a:gd name="connsiteY4" fmla="*/ 11834458 h 11834458"/>
              <a:gd name="connsiteX0" fmla="*/ 0 w 4770319"/>
              <a:gd name="connsiteY0" fmla="*/ 11893133 h 11893133"/>
              <a:gd name="connsiteX1" fmla="*/ 1395908 w 4770319"/>
              <a:gd name="connsiteY1" fmla="*/ 0 h 11893133"/>
              <a:gd name="connsiteX2" fmla="*/ 4770319 w 4770319"/>
              <a:gd name="connsiteY2" fmla="*/ 4626322 h 11893133"/>
              <a:gd name="connsiteX3" fmla="*/ 4234199 w 4770319"/>
              <a:gd name="connsiteY3" fmla="*/ 8972869 h 11893133"/>
              <a:gd name="connsiteX4" fmla="*/ 0 w 4770319"/>
              <a:gd name="connsiteY4" fmla="*/ 11893133 h 11893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0319" h="11893133">
                <a:moveTo>
                  <a:pt x="0" y="11893133"/>
                </a:moveTo>
                <a:lnTo>
                  <a:pt x="1395908" y="0"/>
                </a:lnTo>
                <a:lnTo>
                  <a:pt x="4770319" y="4626322"/>
                </a:lnTo>
                <a:lnTo>
                  <a:pt x="4234199" y="8972869"/>
                </a:lnTo>
                <a:lnTo>
                  <a:pt x="0" y="11893133"/>
                </a:lnTo>
                <a:close/>
              </a:path>
            </a:pathLst>
          </a:custGeom>
          <a:solidFill>
            <a:srgbClr val="3F8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7" name="Parallelogram 13">
            <a:extLst>
              <a:ext uri="{FF2B5EF4-FFF2-40B4-BE49-F238E27FC236}">
                <a16:creationId xmlns:a16="http://schemas.microsoft.com/office/drawing/2014/main" id="{CEF5DDF1-E479-6EE8-F838-44D793A76CA4}"/>
              </a:ext>
            </a:extLst>
          </p:cNvPr>
          <p:cNvSpPr/>
          <p:nvPr userDrawn="1"/>
        </p:nvSpPr>
        <p:spPr>
          <a:xfrm rot="8425880" flipH="1">
            <a:off x="960177" y="896216"/>
            <a:ext cx="1196240" cy="3444976"/>
          </a:xfrm>
          <a:custGeom>
            <a:avLst/>
            <a:gdLst>
              <a:gd name="connsiteX0" fmla="*/ 0 w 5173579"/>
              <a:gd name="connsiteY0" fmla="*/ 9649326 h 9649326"/>
              <a:gd name="connsiteX1" fmla="*/ 1293395 w 5173579"/>
              <a:gd name="connsiteY1" fmla="*/ 0 h 9649326"/>
              <a:gd name="connsiteX2" fmla="*/ 5173579 w 5173579"/>
              <a:gd name="connsiteY2" fmla="*/ 0 h 9649326"/>
              <a:gd name="connsiteX3" fmla="*/ 3880184 w 5173579"/>
              <a:gd name="connsiteY3" fmla="*/ 9649326 h 9649326"/>
              <a:gd name="connsiteX4" fmla="*/ 0 w 5173579"/>
              <a:gd name="connsiteY4" fmla="*/ 9649326 h 9649326"/>
              <a:gd name="connsiteX0" fmla="*/ 0 w 5173579"/>
              <a:gd name="connsiteY0" fmla="*/ 9654120 h 9654120"/>
              <a:gd name="connsiteX1" fmla="*/ 1173174 w 5173579"/>
              <a:gd name="connsiteY1" fmla="*/ 0 h 9654120"/>
              <a:gd name="connsiteX2" fmla="*/ 5173579 w 5173579"/>
              <a:gd name="connsiteY2" fmla="*/ 4794 h 9654120"/>
              <a:gd name="connsiteX3" fmla="*/ 3880184 w 5173579"/>
              <a:gd name="connsiteY3" fmla="*/ 9654120 h 9654120"/>
              <a:gd name="connsiteX4" fmla="*/ 0 w 5173579"/>
              <a:gd name="connsiteY4" fmla="*/ 9654120 h 9654120"/>
              <a:gd name="connsiteX0" fmla="*/ 0 w 5173579"/>
              <a:gd name="connsiteY0" fmla="*/ 9654120 h 9654120"/>
              <a:gd name="connsiteX1" fmla="*/ 1173174 w 5173579"/>
              <a:gd name="connsiteY1" fmla="*/ 0 h 9654120"/>
              <a:gd name="connsiteX2" fmla="*/ 5173579 w 5173579"/>
              <a:gd name="connsiteY2" fmla="*/ 4794 h 9654120"/>
              <a:gd name="connsiteX3" fmla="*/ 4282810 w 5173579"/>
              <a:gd name="connsiteY3" fmla="*/ 6804383 h 9654120"/>
              <a:gd name="connsiteX4" fmla="*/ 0 w 5173579"/>
              <a:gd name="connsiteY4" fmla="*/ 9654120 h 9654120"/>
              <a:gd name="connsiteX0" fmla="*/ 0 w 5173579"/>
              <a:gd name="connsiteY0" fmla="*/ 9654120 h 9654120"/>
              <a:gd name="connsiteX1" fmla="*/ 1173174 w 5173579"/>
              <a:gd name="connsiteY1" fmla="*/ 0 h 9654120"/>
              <a:gd name="connsiteX2" fmla="*/ 5173579 w 5173579"/>
              <a:gd name="connsiteY2" fmla="*/ 4794 h 9654120"/>
              <a:gd name="connsiteX3" fmla="*/ 4241832 w 5173579"/>
              <a:gd name="connsiteY3" fmla="*/ 6744951 h 9654120"/>
              <a:gd name="connsiteX4" fmla="*/ 0 w 5173579"/>
              <a:gd name="connsiteY4" fmla="*/ 9654120 h 9654120"/>
              <a:gd name="connsiteX0" fmla="*/ 0 w 4770319"/>
              <a:gd name="connsiteY0" fmla="*/ 9654120 h 9654120"/>
              <a:gd name="connsiteX1" fmla="*/ 1173174 w 4770319"/>
              <a:gd name="connsiteY1" fmla="*/ 0 h 9654120"/>
              <a:gd name="connsiteX2" fmla="*/ 4770319 w 4770319"/>
              <a:gd name="connsiteY2" fmla="*/ 2387309 h 9654120"/>
              <a:gd name="connsiteX3" fmla="*/ 4241832 w 4770319"/>
              <a:gd name="connsiteY3" fmla="*/ 6744951 h 9654120"/>
              <a:gd name="connsiteX4" fmla="*/ 0 w 4770319"/>
              <a:gd name="connsiteY4" fmla="*/ 9654120 h 9654120"/>
              <a:gd name="connsiteX0" fmla="*/ 0 w 4770319"/>
              <a:gd name="connsiteY0" fmla="*/ 11834458 h 11834458"/>
              <a:gd name="connsiteX1" fmla="*/ 1452778 w 4770319"/>
              <a:gd name="connsiteY1" fmla="*/ 0 h 11834458"/>
              <a:gd name="connsiteX2" fmla="*/ 4770319 w 4770319"/>
              <a:gd name="connsiteY2" fmla="*/ 4567647 h 11834458"/>
              <a:gd name="connsiteX3" fmla="*/ 4241832 w 4770319"/>
              <a:gd name="connsiteY3" fmla="*/ 8925289 h 11834458"/>
              <a:gd name="connsiteX4" fmla="*/ 0 w 4770319"/>
              <a:gd name="connsiteY4" fmla="*/ 11834458 h 11834458"/>
              <a:gd name="connsiteX0" fmla="*/ 0 w 3758701"/>
              <a:gd name="connsiteY0" fmla="*/ 12193226 h 12193226"/>
              <a:gd name="connsiteX1" fmla="*/ 441160 w 3758701"/>
              <a:gd name="connsiteY1" fmla="*/ 0 h 12193226"/>
              <a:gd name="connsiteX2" fmla="*/ 3758701 w 3758701"/>
              <a:gd name="connsiteY2" fmla="*/ 4567647 h 12193226"/>
              <a:gd name="connsiteX3" fmla="*/ 3230214 w 3758701"/>
              <a:gd name="connsiteY3" fmla="*/ 8925289 h 12193226"/>
              <a:gd name="connsiteX4" fmla="*/ 0 w 3758701"/>
              <a:gd name="connsiteY4" fmla="*/ 12193226 h 12193226"/>
              <a:gd name="connsiteX0" fmla="*/ 0 w 3758701"/>
              <a:gd name="connsiteY0" fmla="*/ 12193226 h 12193226"/>
              <a:gd name="connsiteX1" fmla="*/ 441160 w 3758701"/>
              <a:gd name="connsiteY1" fmla="*/ 0 h 12193226"/>
              <a:gd name="connsiteX2" fmla="*/ 3758701 w 3758701"/>
              <a:gd name="connsiteY2" fmla="*/ 4567647 h 12193226"/>
              <a:gd name="connsiteX3" fmla="*/ 3382557 w 3758701"/>
              <a:gd name="connsiteY3" fmla="*/ 9197087 h 12193226"/>
              <a:gd name="connsiteX4" fmla="*/ 0 w 3758701"/>
              <a:gd name="connsiteY4" fmla="*/ 12193226 h 12193226"/>
              <a:gd name="connsiteX0" fmla="*/ 0 w 3758701"/>
              <a:gd name="connsiteY0" fmla="*/ 11937534 h 11937534"/>
              <a:gd name="connsiteX1" fmla="*/ 434410 w 3758701"/>
              <a:gd name="connsiteY1" fmla="*/ 0 h 11937534"/>
              <a:gd name="connsiteX2" fmla="*/ 3758701 w 3758701"/>
              <a:gd name="connsiteY2" fmla="*/ 4311955 h 11937534"/>
              <a:gd name="connsiteX3" fmla="*/ 3382557 w 3758701"/>
              <a:gd name="connsiteY3" fmla="*/ 8941395 h 11937534"/>
              <a:gd name="connsiteX4" fmla="*/ 0 w 3758701"/>
              <a:gd name="connsiteY4" fmla="*/ 11937534 h 11937534"/>
              <a:gd name="connsiteX0" fmla="*/ 0 w 3758701"/>
              <a:gd name="connsiteY0" fmla="*/ 12147583 h 12147583"/>
              <a:gd name="connsiteX1" fmla="*/ 435222 w 3758701"/>
              <a:gd name="connsiteY1" fmla="*/ 0 h 12147583"/>
              <a:gd name="connsiteX2" fmla="*/ 3758701 w 3758701"/>
              <a:gd name="connsiteY2" fmla="*/ 4522004 h 12147583"/>
              <a:gd name="connsiteX3" fmla="*/ 3382557 w 3758701"/>
              <a:gd name="connsiteY3" fmla="*/ 9151444 h 12147583"/>
              <a:gd name="connsiteX4" fmla="*/ 0 w 3758701"/>
              <a:gd name="connsiteY4" fmla="*/ 12147583 h 12147583"/>
              <a:gd name="connsiteX0" fmla="*/ 0 w 3718247"/>
              <a:gd name="connsiteY0" fmla="*/ 12094610 h 12094610"/>
              <a:gd name="connsiteX1" fmla="*/ 394768 w 3718247"/>
              <a:gd name="connsiteY1" fmla="*/ 0 h 12094610"/>
              <a:gd name="connsiteX2" fmla="*/ 3718247 w 3718247"/>
              <a:gd name="connsiteY2" fmla="*/ 4522004 h 12094610"/>
              <a:gd name="connsiteX3" fmla="*/ 3342103 w 3718247"/>
              <a:gd name="connsiteY3" fmla="*/ 9151444 h 12094610"/>
              <a:gd name="connsiteX4" fmla="*/ 0 w 3718247"/>
              <a:gd name="connsiteY4" fmla="*/ 12094610 h 12094610"/>
              <a:gd name="connsiteX0" fmla="*/ 0 w 3734266"/>
              <a:gd name="connsiteY0" fmla="*/ 12094610 h 12094610"/>
              <a:gd name="connsiteX1" fmla="*/ 394768 w 3734266"/>
              <a:gd name="connsiteY1" fmla="*/ 0 h 12094610"/>
              <a:gd name="connsiteX2" fmla="*/ 3734266 w 3734266"/>
              <a:gd name="connsiteY2" fmla="*/ 4542648 h 12094610"/>
              <a:gd name="connsiteX3" fmla="*/ 3342103 w 3734266"/>
              <a:gd name="connsiteY3" fmla="*/ 9151444 h 12094610"/>
              <a:gd name="connsiteX4" fmla="*/ 0 w 3734266"/>
              <a:gd name="connsiteY4" fmla="*/ 12094610 h 12094610"/>
              <a:gd name="connsiteX0" fmla="*/ 0 w 3756611"/>
              <a:gd name="connsiteY0" fmla="*/ 12094610 h 12094610"/>
              <a:gd name="connsiteX1" fmla="*/ 394768 w 3756611"/>
              <a:gd name="connsiteY1" fmla="*/ 0 h 12094610"/>
              <a:gd name="connsiteX2" fmla="*/ 3756611 w 3756611"/>
              <a:gd name="connsiteY2" fmla="*/ 4592468 h 12094610"/>
              <a:gd name="connsiteX3" fmla="*/ 3342103 w 3756611"/>
              <a:gd name="connsiteY3" fmla="*/ 9151444 h 12094610"/>
              <a:gd name="connsiteX4" fmla="*/ 0 w 3756611"/>
              <a:gd name="connsiteY4" fmla="*/ 12094610 h 12094610"/>
              <a:gd name="connsiteX0" fmla="*/ 0 w 3764149"/>
              <a:gd name="connsiteY0" fmla="*/ 12094610 h 12094610"/>
              <a:gd name="connsiteX1" fmla="*/ 394768 w 3764149"/>
              <a:gd name="connsiteY1" fmla="*/ 0 h 12094610"/>
              <a:gd name="connsiteX2" fmla="*/ 3764149 w 3764149"/>
              <a:gd name="connsiteY2" fmla="*/ 4559190 h 12094610"/>
              <a:gd name="connsiteX3" fmla="*/ 3342103 w 3764149"/>
              <a:gd name="connsiteY3" fmla="*/ 9151444 h 12094610"/>
              <a:gd name="connsiteX4" fmla="*/ 0 w 3764149"/>
              <a:gd name="connsiteY4" fmla="*/ 12094610 h 12094610"/>
              <a:gd name="connsiteX0" fmla="*/ 0 w 3769966"/>
              <a:gd name="connsiteY0" fmla="*/ 12094610 h 12094610"/>
              <a:gd name="connsiteX1" fmla="*/ 394768 w 3769966"/>
              <a:gd name="connsiteY1" fmla="*/ 0 h 12094610"/>
              <a:gd name="connsiteX2" fmla="*/ 3769966 w 3769966"/>
              <a:gd name="connsiteY2" fmla="*/ 4545190 h 12094610"/>
              <a:gd name="connsiteX3" fmla="*/ 3342103 w 3769966"/>
              <a:gd name="connsiteY3" fmla="*/ 9151444 h 12094610"/>
              <a:gd name="connsiteX4" fmla="*/ 0 w 3769966"/>
              <a:gd name="connsiteY4" fmla="*/ 12094610 h 12094610"/>
              <a:gd name="connsiteX0" fmla="*/ 0 w 3824271"/>
              <a:gd name="connsiteY0" fmla="*/ 12094610 h 12094610"/>
              <a:gd name="connsiteX1" fmla="*/ 394768 w 3824271"/>
              <a:gd name="connsiteY1" fmla="*/ 0 h 12094610"/>
              <a:gd name="connsiteX2" fmla="*/ 3824271 w 3824271"/>
              <a:gd name="connsiteY2" fmla="*/ 4550687 h 12094610"/>
              <a:gd name="connsiteX3" fmla="*/ 3342103 w 3824271"/>
              <a:gd name="connsiteY3" fmla="*/ 9151444 h 12094610"/>
              <a:gd name="connsiteX4" fmla="*/ 0 w 3824271"/>
              <a:gd name="connsiteY4" fmla="*/ 12094610 h 12094610"/>
              <a:gd name="connsiteX0" fmla="*/ 0 w 3926781"/>
              <a:gd name="connsiteY0" fmla="*/ 12094610 h 12094610"/>
              <a:gd name="connsiteX1" fmla="*/ 394768 w 3926781"/>
              <a:gd name="connsiteY1" fmla="*/ 0 h 12094610"/>
              <a:gd name="connsiteX2" fmla="*/ 3926781 w 3926781"/>
              <a:gd name="connsiteY2" fmla="*/ 4566893 h 12094610"/>
              <a:gd name="connsiteX3" fmla="*/ 3342103 w 3926781"/>
              <a:gd name="connsiteY3" fmla="*/ 9151444 h 12094610"/>
              <a:gd name="connsiteX4" fmla="*/ 0 w 3926781"/>
              <a:gd name="connsiteY4" fmla="*/ 12094610 h 12094610"/>
              <a:gd name="connsiteX0" fmla="*/ 0 w 3952346"/>
              <a:gd name="connsiteY0" fmla="*/ 12094610 h 12094610"/>
              <a:gd name="connsiteX1" fmla="*/ 394768 w 3952346"/>
              <a:gd name="connsiteY1" fmla="*/ 0 h 12094610"/>
              <a:gd name="connsiteX2" fmla="*/ 3952346 w 3952346"/>
              <a:gd name="connsiteY2" fmla="*/ 4586962 h 12094610"/>
              <a:gd name="connsiteX3" fmla="*/ 3342103 w 3952346"/>
              <a:gd name="connsiteY3" fmla="*/ 9151444 h 12094610"/>
              <a:gd name="connsiteX4" fmla="*/ 0 w 3952346"/>
              <a:gd name="connsiteY4" fmla="*/ 12094610 h 12094610"/>
              <a:gd name="connsiteX0" fmla="*/ 0 w 3943563"/>
              <a:gd name="connsiteY0" fmla="*/ 12094610 h 12094610"/>
              <a:gd name="connsiteX1" fmla="*/ 394768 w 3943563"/>
              <a:gd name="connsiteY1" fmla="*/ 0 h 12094610"/>
              <a:gd name="connsiteX2" fmla="*/ 3943563 w 3943563"/>
              <a:gd name="connsiteY2" fmla="*/ 4562765 h 12094610"/>
              <a:gd name="connsiteX3" fmla="*/ 3342103 w 3943563"/>
              <a:gd name="connsiteY3" fmla="*/ 9151444 h 12094610"/>
              <a:gd name="connsiteX4" fmla="*/ 0 w 3943563"/>
              <a:gd name="connsiteY4" fmla="*/ 12094610 h 12094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563" h="12094610">
                <a:moveTo>
                  <a:pt x="0" y="12094610"/>
                </a:moveTo>
                <a:lnTo>
                  <a:pt x="394768" y="0"/>
                </a:lnTo>
                <a:lnTo>
                  <a:pt x="3943563" y="4562765"/>
                </a:lnTo>
                <a:lnTo>
                  <a:pt x="3342103" y="9151444"/>
                </a:lnTo>
                <a:lnTo>
                  <a:pt x="0" y="12094610"/>
                </a:lnTo>
                <a:close/>
              </a:path>
            </a:pathLst>
          </a:custGeom>
          <a:solidFill>
            <a:srgbClr val="6FC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8" name="Title 1">
            <a:extLst>
              <a:ext uri="{FF2B5EF4-FFF2-40B4-BE49-F238E27FC236}">
                <a16:creationId xmlns:a16="http://schemas.microsoft.com/office/drawing/2014/main" id="{BAFFA6E0-E40B-F470-7F9A-1E18C8C8626A}"/>
              </a:ext>
            </a:extLst>
          </p:cNvPr>
          <p:cNvSpPr>
            <a:spLocks noGrp="1"/>
          </p:cNvSpPr>
          <p:nvPr>
            <p:ph type="title" hasCustomPrompt="1"/>
          </p:nvPr>
        </p:nvSpPr>
        <p:spPr>
          <a:xfrm>
            <a:off x="2397403" y="2959450"/>
            <a:ext cx="9195508" cy="905987"/>
          </a:xfrm>
          <a:prstGeom prst="rect">
            <a:avLst/>
          </a:prstGeom>
          <a:noFill/>
        </p:spPr>
        <p:txBody>
          <a:bodyPr lIns="0" rIns="0" anchor="ctr"/>
          <a:lstStyle>
            <a:lvl1pPr marL="0">
              <a:defRPr b="0" i="0">
                <a:solidFill>
                  <a:schemeClr val="bg1"/>
                </a:solidFill>
                <a:effectLst/>
              </a:defRPr>
            </a:lvl1pPr>
          </a:lstStyle>
          <a:p>
            <a:r>
              <a:rPr lang="en-US" dirty="0"/>
              <a:t>Click to edit slide divider header</a:t>
            </a:r>
          </a:p>
        </p:txBody>
      </p:sp>
    </p:spTree>
    <p:custDataLst>
      <p:tags r:id="rId1"/>
    </p:custDataLst>
    <p:extLst>
      <p:ext uri="{BB962C8B-B14F-4D97-AF65-F5344CB8AC3E}">
        <p14:creationId xmlns:p14="http://schemas.microsoft.com/office/powerpoint/2010/main" val="573511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3 Call Out - Option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37F05-4ACB-4FBF-A330-B8F1B6E942F0}"/>
              </a:ext>
            </a:extLst>
          </p:cNvPr>
          <p:cNvSpPr>
            <a:spLocks noGrp="1"/>
          </p:cNvSpPr>
          <p:nvPr>
            <p:ph type="title"/>
          </p:nvPr>
        </p:nvSpPr>
        <p:spPr>
          <a:xfrm>
            <a:off x="0" y="0"/>
            <a:ext cx="12192000" cy="1107440"/>
          </a:xfrm>
          <a:prstGeom prst="rect">
            <a:avLst/>
          </a:prstGeom>
        </p:spPr>
        <p:txBody>
          <a:bodyPr/>
          <a:lstStyle>
            <a:lvl1pPr>
              <a:defRPr>
                <a:solidFill>
                  <a:schemeClr val="tx1">
                    <a:lumMod val="75000"/>
                    <a:lumOff val="25000"/>
                  </a:schemeClr>
                </a:solidFill>
              </a:defRPr>
            </a:lvl1pPr>
          </a:lstStyle>
          <a:p>
            <a:r>
              <a:rPr lang="en-US" dirty="0"/>
              <a:t>Click to edit Master title style</a:t>
            </a:r>
          </a:p>
        </p:txBody>
      </p:sp>
      <p:sp>
        <p:nvSpPr>
          <p:cNvPr id="19" name="Text Placeholder 3">
            <a:extLst>
              <a:ext uri="{FF2B5EF4-FFF2-40B4-BE49-F238E27FC236}">
                <a16:creationId xmlns:a16="http://schemas.microsoft.com/office/drawing/2014/main" id="{39F1E129-918B-4ECF-977F-27CBDC12273A}"/>
              </a:ext>
            </a:extLst>
          </p:cNvPr>
          <p:cNvSpPr>
            <a:spLocks noGrp="1"/>
          </p:cNvSpPr>
          <p:nvPr>
            <p:ph type="body" sz="quarter" idx="10" hasCustomPrompt="1"/>
          </p:nvPr>
        </p:nvSpPr>
        <p:spPr>
          <a:xfrm>
            <a:off x="322271" y="3046637"/>
            <a:ext cx="5343178" cy="799471"/>
          </a:xfrm>
        </p:spPr>
        <p:txBody>
          <a:bodyPr tIns="182880">
            <a:normAutofit/>
          </a:bodyPr>
          <a:lstStyle>
            <a:lvl1pPr marL="0" indent="0">
              <a:lnSpc>
                <a:spcPct val="100000"/>
              </a:lnSpc>
              <a:spcBef>
                <a:spcPts val="0"/>
              </a:spcBef>
              <a:spcAft>
                <a:spcPts val="600"/>
              </a:spcAft>
              <a:buFont typeface="+mj-lt"/>
              <a:buNone/>
              <a:defRPr sz="1800"/>
            </a:lvl1pPr>
          </a:lstStyle>
          <a:p>
            <a:pPr lvl="0"/>
            <a:r>
              <a:rPr lang="en-US" dirty="0"/>
              <a:t>This is the area to place your text content.</a:t>
            </a:r>
          </a:p>
        </p:txBody>
      </p:sp>
      <p:sp>
        <p:nvSpPr>
          <p:cNvPr id="20" name="Text Placeholder 3">
            <a:extLst>
              <a:ext uri="{FF2B5EF4-FFF2-40B4-BE49-F238E27FC236}">
                <a16:creationId xmlns:a16="http://schemas.microsoft.com/office/drawing/2014/main" id="{A82B85D0-F597-4BE4-A325-A6DF6ECB7A12}"/>
              </a:ext>
            </a:extLst>
          </p:cNvPr>
          <p:cNvSpPr>
            <a:spLocks noGrp="1"/>
          </p:cNvSpPr>
          <p:nvPr>
            <p:ph type="body" sz="quarter" idx="11" hasCustomPrompt="1"/>
          </p:nvPr>
        </p:nvSpPr>
        <p:spPr>
          <a:xfrm>
            <a:off x="322271" y="2615827"/>
            <a:ext cx="5343178" cy="430811"/>
          </a:xfrm>
          <a:solidFill>
            <a:srgbClr val="017AC3"/>
          </a:solidFill>
        </p:spPr>
        <p:txBody>
          <a:bodyPr vert="horz" lIns="274320" tIns="0" rIns="274320" bIns="0" rtlCol="0" anchor="ctr">
            <a:normAutofit/>
          </a:bodyPr>
          <a:lstStyle>
            <a:lvl1pPr marL="0" indent="0">
              <a:buFont typeface="+mj-lt"/>
              <a:buNone/>
              <a:defRPr lang="en-US" sz="2200" b="0" i="0" dirty="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dirty="0"/>
              <a:t>Title Goes Here</a:t>
            </a:r>
          </a:p>
        </p:txBody>
      </p:sp>
      <p:sp>
        <p:nvSpPr>
          <p:cNvPr id="21" name="Picture Placeholder 2">
            <a:extLst>
              <a:ext uri="{FF2B5EF4-FFF2-40B4-BE49-F238E27FC236}">
                <a16:creationId xmlns:a16="http://schemas.microsoft.com/office/drawing/2014/main" id="{6B6A3FC0-6ABF-487E-A6E5-4DC735482992}"/>
              </a:ext>
            </a:extLst>
          </p:cNvPr>
          <p:cNvSpPr>
            <a:spLocks noGrp="1"/>
          </p:cNvSpPr>
          <p:nvPr>
            <p:ph type="pic" sz="quarter" idx="15"/>
          </p:nvPr>
        </p:nvSpPr>
        <p:spPr>
          <a:xfrm>
            <a:off x="6197535" y="2609426"/>
            <a:ext cx="5329294" cy="3688274"/>
          </a:xfrm>
          <a:solidFill>
            <a:schemeClr val="tx2">
              <a:lumMod val="20000"/>
              <a:lumOff val="80000"/>
            </a:schemeClr>
          </a:solidFill>
        </p:spPr>
        <p:txBody>
          <a:bodyPr/>
          <a:lstStyle>
            <a:lvl1pPr algn="ctr">
              <a:defRPr/>
            </a:lvl1pPr>
          </a:lstStyle>
          <a:p>
            <a:r>
              <a:rPr lang="en-US"/>
              <a:t>Click icon to add picture</a:t>
            </a:r>
          </a:p>
        </p:txBody>
      </p:sp>
      <p:sp>
        <p:nvSpPr>
          <p:cNvPr id="10" name="Text Placeholder 3">
            <a:extLst>
              <a:ext uri="{FF2B5EF4-FFF2-40B4-BE49-F238E27FC236}">
                <a16:creationId xmlns:a16="http://schemas.microsoft.com/office/drawing/2014/main" id="{B29F74D1-3DF0-46BA-99D9-840D25A68B83}"/>
              </a:ext>
            </a:extLst>
          </p:cNvPr>
          <p:cNvSpPr>
            <a:spLocks noGrp="1"/>
          </p:cNvSpPr>
          <p:nvPr>
            <p:ph type="body" sz="quarter" idx="16" hasCustomPrompt="1"/>
          </p:nvPr>
        </p:nvSpPr>
        <p:spPr>
          <a:xfrm>
            <a:off x="322271" y="4267948"/>
            <a:ext cx="5343178" cy="799471"/>
          </a:xfrm>
        </p:spPr>
        <p:txBody>
          <a:bodyPr tIns="182880">
            <a:normAutofit/>
          </a:bodyPr>
          <a:lstStyle>
            <a:lvl1pPr marL="0" indent="0">
              <a:lnSpc>
                <a:spcPct val="100000"/>
              </a:lnSpc>
              <a:spcBef>
                <a:spcPts val="0"/>
              </a:spcBef>
              <a:spcAft>
                <a:spcPts val="600"/>
              </a:spcAft>
              <a:buFont typeface="+mj-lt"/>
              <a:buNone/>
              <a:defRPr sz="1800"/>
            </a:lvl1pPr>
          </a:lstStyle>
          <a:p>
            <a:pPr lvl="0"/>
            <a:r>
              <a:rPr lang="en-US" dirty="0"/>
              <a:t>This is the area to place your text content.</a:t>
            </a:r>
          </a:p>
        </p:txBody>
      </p:sp>
      <p:sp>
        <p:nvSpPr>
          <p:cNvPr id="11" name="Text Placeholder 3">
            <a:extLst>
              <a:ext uri="{FF2B5EF4-FFF2-40B4-BE49-F238E27FC236}">
                <a16:creationId xmlns:a16="http://schemas.microsoft.com/office/drawing/2014/main" id="{B211B096-207D-49B2-8820-9A96C2D51959}"/>
              </a:ext>
            </a:extLst>
          </p:cNvPr>
          <p:cNvSpPr>
            <a:spLocks noGrp="1"/>
          </p:cNvSpPr>
          <p:nvPr>
            <p:ph type="body" sz="quarter" idx="17" hasCustomPrompt="1"/>
          </p:nvPr>
        </p:nvSpPr>
        <p:spPr>
          <a:xfrm>
            <a:off x="322271" y="3837137"/>
            <a:ext cx="5343178" cy="430811"/>
          </a:xfrm>
          <a:solidFill>
            <a:srgbClr val="017AC3"/>
          </a:solidFill>
        </p:spPr>
        <p:txBody>
          <a:bodyPr vert="horz" lIns="274320" tIns="0" rIns="274320" bIns="0" rtlCol="0" anchor="ctr">
            <a:normAutofit/>
          </a:bodyPr>
          <a:lstStyle>
            <a:lvl1pPr marL="0" indent="0">
              <a:buFont typeface="+mj-lt"/>
              <a:buNone/>
              <a:defRPr lang="en-US" sz="2200" b="0" i="0" dirty="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a:t>Title Goes Here</a:t>
            </a:r>
          </a:p>
        </p:txBody>
      </p:sp>
      <p:sp>
        <p:nvSpPr>
          <p:cNvPr id="12" name="Text Placeholder 3">
            <a:extLst>
              <a:ext uri="{FF2B5EF4-FFF2-40B4-BE49-F238E27FC236}">
                <a16:creationId xmlns:a16="http://schemas.microsoft.com/office/drawing/2014/main" id="{8E2B40E7-4B77-4068-B43A-91E439D59E64}"/>
              </a:ext>
            </a:extLst>
          </p:cNvPr>
          <p:cNvSpPr>
            <a:spLocks noGrp="1"/>
          </p:cNvSpPr>
          <p:nvPr>
            <p:ph type="body" sz="quarter" idx="18" hasCustomPrompt="1"/>
          </p:nvPr>
        </p:nvSpPr>
        <p:spPr>
          <a:xfrm>
            <a:off x="322271" y="5518242"/>
            <a:ext cx="5343178" cy="799471"/>
          </a:xfrm>
        </p:spPr>
        <p:txBody>
          <a:bodyPr tIns="182880">
            <a:normAutofit/>
          </a:bodyPr>
          <a:lstStyle>
            <a:lvl1pPr marL="0" indent="0">
              <a:lnSpc>
                <a:spcPct val="100000"/>
              </a:lnSpc>
              <a:spcBef>
                <a:spcPts val="0"/>
              </a:spcBef>
              <a:spcAft>
                <a:spcPts val="600"/>
              </a:spcAft>
              <a:buFont typeface="+mj-lt"/>
              <a:buNone/>
              <a:defRPr sz="1800"/>
            </a:lvl1pPr>
          </a:lstStyle>
          <a:p>
            <a:pPr lvl="0"/>
            <a:r>
              <a:rPr lang="en-US" dirty="0"/>
              <a:t>This is the area to place your text content.</a:t>
            </a:r>
          </a:p>
        </p:txBody>
      </p:sp>
      <p:sp>
        <p:nvSpPr>
          <p:cNvPr id="13" name="Text Placeholder 3">
            <a:extLst>
              <a:ext uri="{FF2B5EF4-FFF2-40B4-BE49-F238E27FC236}">
                <a16:creationId xmlns:a16="http://schemas.microsoft.com/office/drawing/2014/main" id="{EA8B860E-FBE4-4DC7-A34E-4B1ED358F19A}"/>
              </a:ext>
            </a:extLst>
          </p:cNvPr>
          <p:cNvSpPr>
            <a:spLocks noGrp="1"/>
          </p:cNvSpPr>
          <p:nvPr>
            <p:ph type="body" sz="quarter" idx="19" hasCustomPrompt="1"/>
          </p:nvPr>
        </p:nvSpPr>
        <p:spPr>
          <a:xfrm>
            <a:off x="322271" y="5067421"/>
            <a:ext cx="5343178" cy="430811"/>
          </a:xfrm>
          <a:solidFill>
            <a:srgbClr val="017AC3"/>
          </a:solidFill>
        </p:spPr>
        <p:txBody>
          <a:bodyPr vert="horz" lIns="274320" tIns="0" rIns="274320" bIns="0" rtlCol="0" anchor="ctr">
            <a:normAutofit/>
          </a:bodyPr>
          <a:lstStyle>
            <a:lvl1pPr marL="0" indent="0">
              <a:buFont typeface="+mj-lt"/>
              <a:buNone/>
              <a:defRPr lang="en-US" sz="2200" b="0" i="0" dirty="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dirty="0"/>
              <a:t>Title Goes Here</a:t>
            </a:r>
          </a:p>
        </p:txBody>
      </p:sp>
      <p:sp>
        <p:nvSpPr>
          <p:cNvPr id="14" name="Text Placeholder 3">
            <a:extLst>
              <a:ext uri="{FF2B5EF4-FFF2-40B4-BE49-F238E27FC236}">
                <a16:creationId xmlns:a16="http://schemas.microsoft.com/office/drawing/2014/main" id="{0DCD361B-8F31-5330-1B0C-960BC0D02456}"/>
              </a:ext>
            </a:extLst>
          </p:cNvPr>
          <p:cNvSpPr>
            <a:spLocks noGrp="1"/>
          </p:cNvSpPr>
          <p:nvPr>
            <p:ph type="body" sz="quarter" idx="23" hasCustomPrompt="1"/>
          </p:nvPr>
        </p:nvSpPr>
        <p:spPr>
          <a:xfrm>
            <a:off x="304800" y="1368637"/>
            <a:ext cx="11569700" cy="1138543"/>
          </a:xfrm>
        </p:spPr>
        <p:txBody>
          <a:bodyPr tIns="182880">
            <a:normAutofit/>
          </a:bodyPr>
          <a:lstStyle>
            <a:lvl1pPr marL="0" indent="0">
              <a:lnSpc>
                <a:spcPct val="100000"/>
              </a:lnSpc>
              <a:spcBef>
                <a:spcPts val="0"/>
              </a:spcBef>
              <a:spcAft>
                <a:spcPts val="600"/>
              </a:spcAft>
              <a:buFont typeface="+mj-lt"/>
              <a:buNone/>
              <a:defRPr sz="1800"/>
            </a:lvl1pPr>
          </a:lstStyle>
          <a:p>
            <a:pPr lvl="0"/>
            <a:r>
              <a:rPr lang="en-US" dirty="0"/>
              <a:t>This is the callout text. This is a great location to provide an overview or an introduction to the topic of the slide. The bulleted sections that follow are grouped for quick identification.</a:t>
            </a:r>
          </a:p>
        </p:txBody>
      </p:sp>
    </p:spTree>
    <p:custDataLst>
      <p:tags r:id="rId1"/>
    </p:custDataLst>
    <p:extLst>
      <p:ext uri="{BB962C8B-B14F-4D97-AF65-F5344CB8AC3E}">
        <p14:creationId xmlns:p14="http://schemas.microsoft.com/office/powerpoint/2010/main" val="2632603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4 Call Out - Op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37F05-4ACB-4FBF-A330-B8F1B6E942F0}"/>
              </a:ext>
            </a:extLst>
          </p:cNvPr>
          <p:cNvSpPr>
            <a:spLocks noGrp="1"/>
          </p:cNvSpPr>
          <p:nvPr>
            <p:ph type="title"/>
          </p:nvPr>
        </p:nvSpPr>
        <p:spPr>
          <a:xfrm>
            <a:off x="0" y="0"/>
            <a:ext cx="12192000" cy="1107440"/>
          </a:xfrm>
          <a:prstGeom prst="rect">
            <a:avLst/>
          </a:prstGeom>
        </p:spPr>
        <p:txBody>
          <a:bodyPr/>
          <a:lstStyle/>
          <a:p>
            <a:r>
              <a:rPr lang="en-US"/>
              <a:t>Click to edit Master title style</a:t>
            </a:r>
          </a:p>
        </p:txBody>
      </p:sp>
      <p:sp>
        <p:nvSpPr>
          <p:cNvPr id="19" name="Text Placeholder 3">
            <a:extLst>
              <a:ext uri="{FF2B5EF4-FFF2-40B4-BE49-F238E27FC236}">
                <a16:creationId xmlns:a16="http://schemas.microsoft.com/office/drawing/2014/main" id="{39F1E129-918B-4ECF-977F-27CBDC12273A}"/>
              </a:ext>
            </a:extLst>
          </p:cNvPr>
          <p:cNvSpPr>
            <a:spLocks noGrp="1"/>
          </p:cNvSpPr>
          <p:nvPr>
            <p:ph type="body" sz="quarter" idx="10" hasCustomPrompt="1"/>
          </p:nvPr>
        </p:nvSpPr>
        <p:spPr>
          <a:xfrm>
            <a:off x="583485" y="4417181"/>
            <a:ext cx="2635170" cy="2033533"/>
          </a:xfrm>
        </p:spPr>
        <p:txBody>
          <a:bodyPr tIns="182880">
            <a:normAutofit/>
          </a:bodyPr>
          <a:lstStyle>
            <a:lvl1pPr marL="0" indent="0">
              <a:lnSpc>
                <a:spcPct val="100000"/>
              </a:lnSpc>
              <a:spcBef>
                <a:spcPts val="0"/>
              </a:spcBef>
              <a:spcAft>
                <a:spcPts val="600"/>
              </a:spcAft>
              <a:buFont typeface="+mj-lt"/>
              <a:buNone/>
              <a:defRPr sz="1800"/>
            </a:lvl1pPr>
          </a:lstStyle>
          <a:p>
            <a:pPr lvl="0"/>
            <a:r>
              <a:rPr lang="en-US" dirty="0"/>
              <a:t>This is the area to place your text content.</a:t>
            </a:r>
          </a:p>
        </p:txBody>
      </p:sp>
      <p:sp>
        <p:nvSpPr>
          <p:cNvPr id="20" name="Text Placeholder 3">
            <a:extLst>
              <a:ext uri="{FF2B5EF4-FFF2-40B4-BE49-F238E27FC236}">
                <a16:creationId xmlns:a16="http://schemas.microsoft.com/office/drawing/2014/main" id="{A82B85D0-F597-4BE4-A325-A6DF6ECB7A12}"/>
              </a:ext>
            </a:extLst>
          </p:cNvPr>
          <p:cNvSpPr>
            <a:spLocks noGrp="1"/>
          </p:cNvSpPr>
          <p:nvPr>
            <p:ph type="body" sz="quarter" idx="11" hasCustomPrompt="1"/>
          </p:nvPr>
        </p:nvSpPr>
        <p:spPr>
          <a:xfrm>
            <a:off x="583485" y="3966448"/>
            <a:ext cx="2635170" cy="430811"/>
          </a:xfrm>
        </p:spPr>
        <p:txBody>
          <a:bodyPr vert="horz" lIns="274320" tIns="0" rIns="274320" bIns="0" rtlCol="0" anchor="ctr">
            <a:normAutofit/>
          </a:bodyPr>
          <a:lstStyle>
            <a:lvl1pPr marL="0" indent="0" algn="ctr">
              <a:buFont typeface="+mj-lt"/>
              <a:buNone/>
              <a:defRPr lang="en-US" sz="2200" b="0" i="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dirty="0"/>
              <a:t>Title Goes Here</a:t>
            </a:r>
          </a:p>
        </p:txBody>
      </p:sp>
      <p:sp>
        <p:nvSpPr>
          <p:cNvPr id="21" name="Picture Placeholder 2">
            <a:extLst>
              <a:ext uri="{FF2B5EF4-FFF2-40B4-BE49-F238E27FC236}">
                <a16:creationId xmlns:a16="http://schemas.microsoft.com/office/drawing/2014/main" id="{6B6A3FC0-6ABF-487E-A6E5-4DC735482992}"/>
              </a:ext>
            </a:extLst>
          </p:cNvPr>
          <p:cNvSpPr>
            <a:spLocks noGrp="1"/>
          </p:cNvSpPr>
          <p:nvPr>
            <p:ph type="pic" sz="quarter" idx="15"/>
          </p:nvPr>
        </p:nvSpPr>
        <p:spPr>
          <a:xfrm>
            <a:off x="583484" y="2454927"/>
            <a:ext cx="2635170" cy="1486530"/>
          </a:xfrm>
          <a:solidFill>
            <a:schemeClr val="tx2">
              <a:lumMod val="20000"/>
              <a:lumOff val="80000"/>
            </a:schemeClr>
          </a:solidFill>
        </p:spPr>
        <p:txBody>
          <a:bodyPr/>
          <a:lstStyle>
            <a:lvl1pPr algn="ctr">
              <a:defRPr/>
            </a:lvl1pPr>
          </a:lstStyle>
          <a:p>
            <a:r>
              <a:rPr lang="en-US"/>
              <a:t>Click icon to add picture</a:t>
            </a:r>
          </a:p>
        </p:txBody>
      </p:sp>
      <p:sp>
        <p:nvSpPr>
          <p:cNvPr id="10" name="Text Placeholder 3">
            <a:extLst>
              <a:ext uri="{FF2B5EF4-FFF2-40B4-BE49-F238E27FC236}">
                <a16:creationId xmlns:a16="http://schemas.microsoft.com/office/drawing/2014/main" id="{B29F74D1-3DF0-46BA-99D9-840D25A68B83}"/>
              </a:ext>
            </a:extLst>
          </p:cNvPr>
          <p:cNvSpPr>
            <a:spLocks noGrp="1"/>
          </p:cNvSpPr>
          <p:nvPr>
            <p:ph type="body" sz="quarter" idx="16" hasCustomPrompt="1"/>
          </p:nvPr>
        </p:nvSpPr>
        <p:spPr>
          <a:xfrm>
            <a:off x="6174807" y="4378156"/>
            <a:ext cx="2635171" cy="2033533"/>
          </a:xfrm>
        </p:spPr>
        <p:txBody>
          <a:bodyPr tIns="182880">
            <a:normAutofit/>
          </a:bodyPr>
          <a:lstStyle>
            <a:lvl1pPr marL="0" indent="0">
              <a:lnSpc>
                <a:spcPct val="100000"/>
              </a:lnSpc>
              <a:spcBef>
                <a:spcPts val="0"/>
              </a:spcBef>
              <a:spcAft>
                <a:spcPts val="600"/>
              </a:spcAft>
              <a:buFont typeface="+mj-lt"/>
              <a:buNone/>
              <a:defRPr sz="1800"/>
            </a:lvl1pPr>
          </a:lstStyle>
          <a:p>
            <a:pPr lvl="0"/>
            <a:r>
              <a:rPr lang="en-US" dirty="0"/>
              <a:t>This is the area to place your text content.</a:t>
            </a:r>
          </a:p>
        </p:txBody>
      </p:sp>
      <p:sp>
        <p:nvSpPr>
          <p:cNvPr id="11" name="Text Placeholder 3">
            <a:extLst>
              <a:ext uri="{FF2B5EF4-FFF2-40B4-BE49-F238E27FC236}">
                <a16:creationId xmlns:a16="http://schemas.microsoft.com/office/drawing/2014/main" id="{B211B096-207D-49B2-8820-9A96C2D51959}"/>
              </a:ext>
            </a:extLst>
          </p:cNvPr>
          <p:cNvSpPr>
            <a:spLocks noGrp="1"/>
          </p:cNvSpPr>
          <p:nvPr>
            <p:ph type="body" sz="quarter" idx="17" hasCustomPrompt="1"/>
          </p:nvPr>
        </p:nvSpPr>
        <p:spPr>
          <a:xfrm>
            <a:off x="6174807" y="3947344"/>
            <a:ext cx="2635171" cy="430811"/>
          </a:xfrm>
        </p:spPr>
        <p:txBody>
          <a:bodyPr vert="horz" lIns="274320" tIns="0" rIns="274320" bIns="0" rtlCol="0" anchor="ctr">
            <a:normAutofit/>
          </a:bodyPr>
          <a:lstStyle>
            <a:lvl1pPr marL="0" indent="0" algn="ctr">
              <a:buFont typeface="+mj-lt"/>
              <a:buNone/>
              <a:defRPr lang="en-US" sz="2200" b="0" i="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dirty="0"/>
              <a:t>Title Goes Here</a:t>
            </a:r>
          </a:p>
        </p:txBody>
      </p:sp>
      <p:sp>
        <p:nvSpPr>
          <p:cNvPr id="30" name="Text Placeholder 3">
            <a:extLst>
              <a:ext uri="{FF2B5EF4-FFF2-40B4-BE49-F238E27FC236}">
                <a16:creationId xmlns:a16="http://schemas.microsoft.com/office/drawing/2014/main" id="{897E657B-345E-4E88-A4F1-07A178DDBB59}"/>
              </a:ext>
            </a:extLst>
          </p:cNvPr>
          <p:cNvSpPr>
            <a:spLocks noGrp="1"/>
          </p:cNvSpPr>
          <p:nvPr>
            <p:ph type="body" sz="quarter" idx="23" hasCustomPrompt="1"/>
          </p:nvPr>
        </p:nvSpPr>
        <p:spPr>
          <a:xfrm>
            <a:off x="330969" y="1101821"/>
            <a:ext cx="11483879" cy="1138543"/>
          </a:xfrm>
        </p:spPr>
        <p:txBody>
          <a:bodyPr tIns="182880">
            <a:normAutofit/>
          </a:bodyPr>
          <a:lstStyle>
            <a:lvl1pPr marL="0" indent="0">
              <a:lnSpc>
                <a:spcPct val="100000"/>
              </a:lnSpc>
              <a:spcBef>
                <a:spcPts val="0"/>
              </a:spcBef>
              <a:spcAft>
                <a:spcPts val="600"/>
              </a:spcAft>
              <a:buFont typeface="+mj-lt"/>
              <a:buNone/>
              <a:defRPr sz="1800"/>
            </a:lvl1pPr>
          </a:lstStyle>
          <a:p>
            <a:pPr lvl="0"/>
            <a:r>
              <a:rPr lang="en-US" dirty="0"/>
              <a:t>This is the callout text. This is a great location to provide an overview or an introduction to the topic of the slide. The bulleted sections that follow are grouped for quick identification.</a:t>
            </a:r>
          </a:p>
        </p:txBody>
      </p:sp>
      <p:sp>
        <p:nvSpPr>
          <p:cNvPr id="14" name="Text Placeholder 3">
            <a:extLst>
              <a:ext uri="{FF2B5EF4-FFF2-40B4-BE49-F238E27FC236}">
                <a16:creationId xmlns:a16="http://schemas.microsoft.com/office/drawing/2014/main" id="{9A9BA207-0B3C-48C8-90B8-5B1A11D2F7C9}"/>
              </a:ext>
            </a:extLst>
          </p:cNvPr>
          <p:cNvSpPr>
            <a:spLocks noGrp="1"/>
          </p:cNvSpPr>
          <p:nvPr>
            <p:ph type="body" sz="quarter" idx="24" hasCustomPrompt="1"/>
          </p:nvPr>
        </p:nvSpPr>
        <p:spPr>
          <a:xfrm>
            <a:off x="3379145" y="4397260"/>
            <a:ext cx="2635170" cy="2033533"/>
          </a:xfrm>
        </p:spPr>
        <p:txBody>
          <a:bodyPr tIns="182880">
            <a:normAutofit/>
          </a:bodyPr>
          <a:lstStyle>
            <a:lvl1pPr marL="0" indent="0">
              <a:lnSpc>
                <a:spcPct val="100000"/>
              </a:lnSpc>
              <a:spcBef>
                <a:spcPts val="0"/>
              </a:spcBef>
              <a:spcAft>
                <a:spcPts val="600"/>
              </a:spcAft>
              <a:buFont typeface="+mj-lt"/>
              <a:buNone/>
              <a:defRPr sz="1800"/>
            </a:lvl1pPr>
          </a:lstStyle>
          <a:p>
            <a:pPr lvl="0"/>
            <a:r>
              <a:rPr lang="en-US" dirty="0"/>
              <a:t>This is the area to place your text content.</a:t>
            </a:r>
          </a:p>
        </p:txBody>
      </p:sp>
      <p:sp>
        <p:nvSpPr>
          <p:cNvPr id="15" name="Text Placeholder 3">
            <a:extLst>
              <a:ext uri="{FF2B5EF4-FFF2-40B4-BE49-F238E27FC236}">
                <a16:creationId xmlns:a16="http://schemas.microsoft.com/office/drawing/2014/main" id="{9F7746CC-E985-493D-A2CC-7C8B08D4B61C}"/>
              </a:ext>
            </a:extLst>
          </p:cNvPr>
          <p:cNvSpPr>
            <a:spLocks noGrp="1"/>
          </p:cNvSpPr>
          <p:nvPr>
            <p:ph type="body" sz="quarter" idx="25" hasCustomPrompt="1"/>
          </p:nvPr>
        </p:nvSpPr>
        <p:spPr>
          <a:xfrm>
            <a:off x="3379145" y="3946527"/>
            <a:ext cx="2635170" cy="430811"/>
          </a:xfrm>
        </p:spPr>
        <p:txBody>
          <a:bodyPr vert="horz" lIns="274320" tIns="0" rIns="274320" bIns="0" rtlCol="0" anchor="ctr">
            <a:normAutofit/>
          </a:bodyPr>
          <a:lstStyle>
            <a:lvl1pPr marL="0" indent="0" algn="ctr">
              <a:buFont typeface="+mj-lt"/>
              <a:buNone/>
              <a:defRPr lang="en-US" sz="2200" b="0" i="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dirty="0"/>
              <a:t>Title Goes Here</a:t>
            </a:r>
          </a:p>
        </p:txBody>
      </p:sp>
      <p:sp>
        <p:nvSpPr>
          <p:cNvPr id="16" name="Text Placeholder 3">
            <a:extLst>
              <a:ext uri="{FF2B5EF4-FFF2-40B4-BE49-F238E27FC236}">
                <a16:creationId xmlns:a16="http://schemas.microsoft.com/office/drawing/2014/main" id="{B7BC1DB0-A896-43A5-8601-49FA85DD1036}"/>
              </a:ext>
            </a:extLst>
          </p:cNvPr>
          <p:cNvSpPr>
            <a:spLocks noGrp="1"/>
          </p:cNvSpPr>
          <p:nvPr>
            <p:ph type="body" sz="quarter" idx="26" hasCustomPrompt="1"/>
          </p:nvPr>
        </p:nvSpPr>
        <p:spPr>
          <a:xfrm>
            <a:off x="8970463" y="4368195"/>
            <a:ext cx="2635171" cy="2033533"/>
          </a:xfrm>
        </p:spPr>
        <p:txBody>
          <a:bodyPr tIns="182880">
            <a:normAutofit/>
          </a:bodyPr>
          <a:lstStyle>
            <a:lvl1pPr marL="0" indent="0">
              <a:lnSpc>
                <a:spcPct val="100000"/>
              </a:lnSpc>
              <a:spcBef>
                <a:spcPts val="0"/>
              </a:spcBef>
              <a:spcAft>
                <a:spcPts val="600"/>
              </a:spcAft>
              <a:buFont typeface="+mj-lt"/>
              <a:buNone/>
              <a:defRPr sz="1800"/>
            </a:lvl1pPr>
          </a:lstStyle>
          <a:p>
            <a:pPr lvl="0"/>
            <a:r>
              <a:rPr lang="en-US" dirty="0"/>
              <a:t>This is the area to place your text content.</a:t>
            </a:r>
          </a:p>
        </p:txBody>
      </p:sp>
      <p:sp>
        <p:nvSpPr>
          <p:cNvPr id="17" name="Text Placeholder 3">
            <a:extLst>
              <a:ext uri="{FF2B5EF4-FFF2-40B4-BE49-F238E27FC236}">
                <a16:creationId xmlns:a16="http://schemas.microsoft.com/office/drawing/2014/main" id="{B2B92EC9-5BB2-4CBF-8358-EC6071E35CE8}"/>
              </a:ext>
            </a:extLst>
          </p:cNvPr>
          <p:cNvSpPr>
            <a:spLocks noGrp="1"/>
          </p:cNvSpPr>
          <p:nvPr>
            <p:ph type="body" sz="quarter" idx="27" hasCustomPrompt="1"/>
          </p:nvPr>
        </p:nvSpPr>
        <p:spPr>
          <a:xfrm>
            <a:off x="8970463" y="3937383"/>
            <a:ext cx="2635171" cy="430811"/>
          </a:xfrm>
        </p:spPr>
        <p:txBody>
          <a:bodyPr vert="horz" lIns="274320" tIns="0" rIns="274320" bIns="0" rtlCol="0" anchor="ctr">
            <a:normAutofit/>
          </a:bodyPr>
          <a:lstStyle>
            <a:lvl1pPr marL="0" indent="0" algn="ctr">
              <a:buFont typeface="+mj-lt"/>
              <a:buNone/>
              <a:defRPr lang="en-US" sz="2200" b="0" i="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1pPr>
          </a:lstStyle>
          <a:p>
            <a:pPr lvl="0">
              <a:lnSpc>
                <a:spcPct val="100000"/>
              </a:lnSpc>
              <a:spcBef>
                <a:spcPts val="0"/>
              </a:spcBef>
            </a:pPr>
            <a:r>
              <a:rPr lang="en-US"/>
              <a:t>Title Goes Here</a:t>
            </a:r>
          </a:p>
        </p:txBody>
      </p:sp>
      <p:sp>
        <p:nvSpPr>
          <p:cNvPr id="23" name="Picture Placeholder 2">
            <a:extLst>
              <a:ext uri="{FF2B5EF4-FFF2-40B4-BE49-F238E27FC236}">
                <a16:creationId xmlns:a16="http://schemas.microsoft.com/office/drawing/2014/main" id="{AB68E92D-F5C8-43B0-A25B-C8E825C06553}"/>
              </a:ext>
            </a:extLst>
          </p:cNvPr>
          <p:cNvSpPr>
            <a:spLocks noGrp="1"/>
          </p:cNvSpPr>
          <p:nvPr>
            <p:ph type="pic" sz="quarter" idx="29"/>
          </p:nvPr>
        </p:nvSpPr>
        <p:spPr>
          <a:xfrm>
            <a:off x="3379144" y="2450687"/>
            <a:ext cx="2635170" cy="1486530"/>
          </a:xfrm>
          <a:solidFill>
            <a:schemeClr val="tx2">
              <a:lumMod val="20000"/>
              <a:lumOff val="80000"/>
            </a:schemeClr>
          </a:solidFill>
        </p:spPr>
        <p:txBody>
          <a:bodyPr/>
          <a:lstStyle>
            <a:lvl1pPr algn="ctr">
              <a:defRPr/>
            </a:lvl1pPr>
          </a:lstStyle>
          <a:p>
            <a:r>
              <a:rPr lang="en-US"/>
              <a:t>Click icon to add picture</a:t>
            </a:r>
          </a:p>
        </p:txBody>
      </p:sp>
      <p:sp>
        <p:nvSpPr>
          <p:cNvPr id="22" name="Picture Placeholder 2">
            <a:extLst>
              <a:ext uri="{FF2B5EF4-FFF2-40B4-BE49-F238E27FC236}">
                <a16:creationId xmlns:a16="http://schemas.microsoft.com/office/drawing/2014/main" id="{83893298-3F3F-451C-B999-0F8AEC9C5117}"/>
              </a:ext>
            </a:extLst>
          </p:cNvPr>
          <p:cNvSpPr>
            <a:spLocks noGrp="1"/>
          </p:cNvSpPr>
          <p:nvPr>
            <p:ph type="pic" sz="quarter" idx="31"/>
          </p:nvPr>
        </p:nvSpPr>
        <p:spPr>
          <a:xfrm>
            <a:off x="6177685" y="2447205"/>
            <a:ext cx="2635170" cy="1486530"/>
          </a:xfrm>
          <a:solidFill>
            <a:schemeClr val="tx2">
              <a:lumMod val="20000"/>
              <a:lumOff val="80000"/>
            </a:schemeClr>
          </a:solidFill>
        </p:spPr>
        <p:txBody>
          <a:bodyPr/>
          <a:lstStyle>
            <a:lvl1pPr algn="ctr">
              <a:defRPr/>
            </a:lvl1pPr>
          </a:lstStyle>
          <a:p>
            <a:r>
              <a:rPr lang="en-US"/>
              <a:t>Click icon to add picture</a:t>
            </a:r>
          </a:p>
        </p:txBody>
      </p:sp>
      <p:sp>
        <p:nvSpPr>
          <p:cNvPr id="28" name="Picture Placeholder 2">
            <a:extLst>
              <a:ext uri="{FF2B5EF4-FFF2-40B4-BE49-F238E27FC236}">
                <a16:creationId xmlns:a16="http://schemas.microsoft.com/office/drawing/2014/main" id="{D014F8F6-B51B-4673-8C1A-903B4F571D84}"/>
              </a:ext>
            </a:extLst>
          </p:cNvPr>
          <p:cNvSpPr>
            <a:spLocks noGrp="1"/>
          </p:cNvSpPr>
          <p:nvPr>
            <p:ph type="pic" sz="quarter" idx="32"/>
          </p:nvPr>
        </p:nvSpPr>
        <p:spPr>
          <a:xfrm>
            <a:off x="8973345" y="2442965"/>
            <a:ext cx="2635170" cy="1486530"/>
          </a:xfrm>
          <a:solidFill>
            <a:schemeClr val="tx2">
              <a:lumMod val="20000"/>
              <a:lumOff val="80000"/>
            </a:schemeClr>
          </a:solidFill>
        </p:spPr>
        <p:txBody>
          <a:bodyPr/>
          <a:lstStyle>
            <a:lvl1pPr algn="ctr">
              <a:defRPr/>
            </a:lvl1pPr>
          </a:lstStyle>
          <a:p>
            <a:r>
              <a:rPr lang="en-US"/>
              <a:t>Click icon to add picture</a:t>
            </a:r>
          </a:p>
        </p:txBody>
      </p:sp>
    </p:spTree>
    <p:custDataLst>
      <p:tags r:id="rId1"/>
    </p:custDataLst>
    <p:extLst>
      <p:ext uri="{BB962C8B-B14F-4D97-AF65-F5344CB8AC3E}">
        <p14:creationId xmlns:p14="http://schemas.microsoft.com/office/powerpoint/2010/main" val="2561032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CEA4B-7294-465E-9AD5-3A631CA5D455}"/>
              </a:ext>
            </a:extLst>
          </p:cNvPr>
          <p:cNvSpPr>
            <a:spLocks noGrp="1"/>
          </p:cNvSpPr>
          <p:nvPr>
            <p:ph type="title"/>
          </p:nvPr>
        </p:nvSpPr>
        <p:spPr>
          <a:xfrm>
            <a:off x="0" y="0"/>
            <a:ext cx="12192000" cy="1107440"/>
          </a:xfrm>
          <a:prstGeom prst="rect">
            <a:avLst/>
          </a:prstGeom>
        </p:spPr>
        <p:txBody>
          <a:bodyPr/>
          <a:lstStyle/>
          <a:p>
            <a:r>
              <a:rPr lang="en-US"/>
              <a:t>Click to edit Master title style</a:t>
            </a:r>
          </a:p>
        </p:txBody>
      </p:sp>
    </p:spTree>
    <p:custDataLst>
      <p:tags r:id="rId1"/>
    </p:custDataLst>
    <p:extLst>
      <p:ext uri="{BB962C8B-B14F-4D97-AF65-F5344CB8AC3E}">
        <p14:creationId xmlns:p14="http://schemas.microsoft.com/office/powerpoint/2010/main" val="459333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4.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tags" Target="../tags/tag2.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slideLayout" Target="../slideLayouts/slideLayout17.xml"/><Relationship Id="rId7" Type="http://schemas.openxmlformats.org/officeDocument/2006/relationships/tags" Target="../tags/tag1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ags" Target="../tags/tag12.xml"/><Relationship Id="rId5" Type="http://schemas.openxmlformats.org/officeDocument/2006/relationships/tags" Target="../tags/tag11.xml"/><Relationship Id="rId10" Type="http://schemas.openxmlformats.org/officeDocument/2006/relationships/image" Target="../media/image2.png"/><Relationship Id="rId4" Type="http://schemas.openxmlformats.org/officeDocument/2006/relationships/theme" Target="../theme/theme2.xml"/><Relationship Id="rId9"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ags" Target="../tags/tag19.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ags" Target="../tags/tag18.xml"/><Relationship Id="rId2" Type="http://schemas.openxmlformats.org/officeDocument/2006/relationships/slideLayout" Target="../slideLayouts/slideLayout19.xml"/><Relationship Id="rId16"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tags" Target="../tags/tag17.xml"/><Relationship Id="rId5" Type="http://schemas.openxmlformats.org/officeDocument/2006/relationships/slideLayout" Target="../slideLayouts/slideLayout22.xml"/><Relationship Id="rId15" Type="http://schemas.openxmlformats.org/officeDocument/2006/relationships/image" Target="../media/image1.emf"/><Relationship Id="rId10" Type="http://schemas.openxmlformats.org/officeDocument/2006/relationships/theme" Target="../theme/theme3.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oleObject" Target="../embeddings/oleObject3.bin"/></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9" Type="http://schemas.openxmlformats.org/officeDocument/2006/relationships/tags" Target="../tags/tag27.xml"/><Relationship Id="rId21" Type="http://schemas.openxmlformats.org/officeDocument/2006/relationships/slideLayout" Target="../slideLayouts/slideLayout47.xml"/><Relationship Id="rId34" Type="http://schemas.openxmlformats.org/officeDocument/2006/relationships/slideLayout" Target="../slideLayouts/slideLayout60.xml"/><Relationship Id="rId42" Type="http://schemas.openxmlformats.org/officeDocument/2006/relationships/image" Target="../media/image1.emf"/><Relationship Id="rId7" Type="http://schemas.openxmlformats.org/officeDocument/2006/relationships/slideLayout" Target="../slideLayouts/slideLayout3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slideLayout" Target="../slideLayouts/slideLayout55.xml"/><Relationship Id="rId41" Type="http://schemas.openxmlformats.org/officeDocument/2006/relationships/oleObject" Target="../embeddings/oleObject4.bin"/><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slideLayout" Target="../slideLayouts/slideLayout58.xml"/><Relationship Id="rId37" Type="http://schemas.openxmlformats.org/officeDocument/2006/relationships/theme" Target="../theme/theme4.xml"/><Relationship Id="rId40" Type="http://schemas.openxmlformats.org/officeDocument/2006/relationships/tags" Target="../tags/tag28.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36" Type="http://schemas.openxmlformats.org/officeDocument/2006/relationships/slideLayout" Target="../slideLayouts/slideLayout62.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slideLayout" Target="../slideLayouts/slideLayout57.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 Id="rId35" Type="http://schemas.openxmlformats.org/officeDocument/2006/relationships/slideLayout" Target="../slideLayouts/slideLayout61.xml"/><Relationship Id="rId43" Type="http://schemas.openxmlformats.org/officeDocument/2006/relationships/image" Target="../media/image2.png"/><Relationship Id="rId8" Type="http://schemas.openxmlformats.org/officeDocument/2006/relationships/slideLayout" Target="../slideLayouts/slideLayout34.xml"/><Relationship Id="rId3" Type="http://schemas.openxmlformats.org/officeDocument/2006/relationships/slideLayout" Target="../slideLayouts/slideLayout29.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slideLayout" Target="../slideLayouts/slideLayout59.xml"/><Relationship Id="rId38" Type="http://schemas.openxmlformats.org/officeDocument/2006/relationships/tags" Target="../tags/tag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E642748A-F8A2-E345-87CE-CB84E4E40E29}"/>
              </a:ext>
            </a:extLst>
          </p:cNvPr>
          <p:cNvGraphicFramePr>
            <a:graphicFrameLocks noChangeAspect="1"/>
          </p:cNvGraphicFramePr>
          <p:nvPr userDrawn="1">
            <p:custDataLst>
              <p:tags r:id="rId17"/>
            </p:custDataLst>
            <p:extLst>
              <p:ext uri="{D42A27DB-BD31-4B8C-83A1-F6EECF244321}">
                <p14:modId xmlns:p14="http://schemas.microsoft.com/office/powerpoint/2010/main" val="1424891889"/>
              </p:ext>
            </p:extLst>
          </p:nvPr>
        </p:nvGraphicFramePr>
        <p:xfrm>
          <a:off x="1590" y="1590"/>
          <a:ext cx="1587" cy="1587"/>
        </p:xfrm>
        <a:graphic>
          <a:graphicData uri="http://schemas.openxmlformats.org/presentationml/2006/ole">
            <mc:AlternateContent xmlns:mc="http://schemas.openxmlformats.org/markup-compatibility/2006">
              <mc:Choice xmlns:v="urn:schemas-microsoft-com:vml" Requires="v">
                <p:oleObj name="think-cell Slide" r:id="rId19" imgW="7772400" imgH="10058400" progId="TCLayout.ActiveDocument.1">
                  <p:embed/>
                </p:oleObj>
              </mc:Choice>
              <mc:Fallback>
                <p:oleObj name="think-cell Slide" r:id="rId19" imgW="7772400" imgH="10058400" progId="TCLayout.ActiveDocument.1">
                  <p:embed/>
                  <p:pic>
                    <p:nvPicPr>
                      <p:cNvPr id="8" name="Object 7" hidden="1">
                        <a:extLst>
                          <a:ext uri="{FF2B5EF4-FFF2-40B4-BE49-F238E27FC236}">
                            <a16:creationId xmlns:a16="http://schemas.microsoft.com/office/drawing/2014/main" id="{E642748A-F8A2-E345-87CE-CB84E4E40E29}"/>
                          </a:ext>
                        </a:extLst>
                      </p:cNvPr>
                      <p:cNvPicPr/>
                      <p:nvPr/>
                    </p:nvPicPr>
                    <p:blipFill>
                      <a:blip r:embed="rId20"/>
                      <a:stretch>
                        <a:fillRect/>
                      </a:stretch>
                    </p:blipFill>
                    <p:spPr>
                      <a:xfrm>
                        <a:off x="1590" y="1590"/>
                        <a:ext cx="1587" cy="1587"/>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3197C260-30B1-8F47-A437-ED77871AF722}"/>
              </a:ext>
            </a:extLst>
          </p:cNvPr>
          <p:cNvSpPr/>
          <p:nvPr userDrawn="1">
            <p:custDataLst>
              <p:tags r:id="rId18"/>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Roboto Condensed Light" panose="02000000000000000000" pitchFamily="2" charset="0"/>
              <a:ea typeface="+mj-ea"/>
              <a:sym typeface="Roboto Condensed Light" panose="02000000000000000000" pitchFamily="2" charset="0"/>
            </a:endParaRPr>
          </a:p>
        </p:txBody>
      </p:sp>
      <p:sp>
        <p:nvSpPr>
          <p:cNvPr id="2" name="Title Placeholder 1">
            <a:extLst>
              <a:ext uri="{FF2B5EF4-FFF2-40B4-BE49-F238E27FC236}">
                <a16:creationId xmlns:a16="http://schemas.microsoft.com/office/drawing/2014/main" id="{13AE0739-6272-2B4D-AECB-A6CE172C5393}"/>
              </a:ext>
            </a:extLst>
          </p:cNvPr>
          <p:cNvSpPr>
            <a:spLocks noGrp="1"/>
          </p:cNvSpPr>
          <p:nvPr>
            <p:ph type="title"/>
          </p:nvPr>
        </p:nvSpPr>
        <p:spPr>
          <a:xfrm>
            <a:off x="0" y="0"/>
            <a:ext cx="12192000" cy="1107440"/>
          </a:xfrm>
          <a:prstGeom prst="rect">
            <a:avLst/>
          </a:prstGeom>
        </p:spPr>
        <p:txBody>
          <a:bodyPr vert="horz" lIns="274320" tIns="0" rIns="274320" bIns="0" rtlCol="0" anchor="ctr"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DEC06248-BB75-4E4A-BFE3-4A39C78CA88C}"/>
              </a:ext>
            </a:extLst>
          </p:cNvPr>
          <p:cNvSpPr>
            <a:spLocks noGrp="1"/>
          </p:cNvSpPr>
          <p:nvPr>
            <p:ph type="body" idx="1"/>
          </p:nvPr>
        </p:nvSpPr>
        <p:spPr>
          <a:xfrm>
            <a:off x="312919" y="1179320"/>
            <a:ext cx="11566164" cy="5177029"/>
          </a:xfrm>
          <a:prstGeom prst="rect">
            <a:avLst/>
          </a:prstGeom>
        </p:spPr>
        <p:txBody>
          <a:bodyPr vert="horz" lIns="274320" tIns="274320" rIns="274320" bIns="2743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Icon&#10;&#10;Description automatically generated">
            <a:extLst>
              <a:ext uri="{FF2B5EF4-FFF2-40B4-BE49-F238E27FC236}">
                <a16:creationId xmlns:a16="http://schemas.microsoft.com/office/drawing/2014/main" id="{FB3C8892-2B71-4367-59EB-BC471AF70F29}"/>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10985500" y="6323455"/>
            <a:ext cx="1092200" cy="409575"/>
          </a:xfrm>
          <a:prstGeom prst="rect">
            <a:avLst/>
          </a:prstGeom>
        </p:spPr>
      </p:pic>
    </p:spTree>
    <p:custDataLst>
      <p:tags r:id="rId16"/>
    </p:custDataLst>
    <p:extLst>
      <p:ext uri="{BB962C8B-B14F-4D97-AF65-F5344CB8AC3E}">
        <p14:creationId xmlns:p14="http://schemas.microsoft.com/office/powerpoint/2010/main" val="3063586910"/>
      </p:ext>
    </p:extLst>
  </p:cSld>
  <p:clrMap bg1="lt1" tx1="dk1" bg2="lt2" tx2="dk2" accent1="accent1" accent2="accent2" accent3="accent3" accent4="accent4" accent5="accent5" accent6="accent6" hlink="hlink" folHlink="folHlink"/>
  <p:sldLayoutIdLst>
    <p:sldLayoutId id="2147483657" r:id="rId1"/>
    <p:sldLayoutId id="2147483648" r:id="rId2"/>
    <p:sldLayoutId id="2147485810" r:id="rId3"/>
    <p:sldLayoutId id="2147485812" r:id="rId4"/>
    <p:sldLayoutId id="2147485814" r:id="rId5"/>
    <p:sldLayoutId id="2147485815" r:id="rId6"/>
    <p:sldLayoutId id="2147485816" r:id="rId7"/>
    <p:sldLayoutId id="2147485817" r:id="rId8"/>
    <p:sldLayoutId id="2147485818" r:id="rId9"/>
    <p:sldLayoutId id="2147485819" r:id="rId10"/>
    <p:sldLayoutId id="2147485824" r:id="rId11"/>
    <p:sldLayoutId id="2147485826" r:id="rId12"/>
    <p:sldLayoutId id="2147485827" r:id="rId13"/>
    <p:sldLayoutId id="2147485829" r:id="rId14"/>
  </p:sldLayoutIdLst>
  <p:txStyles>
    <p:titleStyle>
      <a:lvl1pPr marL="254020" algn="l" defTabSz="914473" rtl="0" eaLnBrk="1" latinLnBrk="0" hangingPunct="1">
        <a:lnSpc>
          <a:spcPct val="100000"/>
        </a:lnSpc>
        <a:spcBef>
          <a:spcPct val="0"/>
        </a:spcBef>
        <a:buNone/>
        <a:defRPr lang="en-US" sz="4000" b="0" i="0" kern="1200" cap="none" baseline="0" dirty="0">
          <a:solidFill>
            <a:schemeClr val="tx1">
              <a:lumMod val="65000"/>
              <a:lumOff val="35000"/>
            </a:schemeClr>
          </a:solidFill>
          <a:latin typeface="Roboto Light" panose="02000000000000000000" pitchFamily="2" charset="0"/>
          <a:ea typeface="Roboto Light" panose="02000000000000000000" pitchFamily="2" charset="0"/>
          <a:cs typeface="Arial" panose="020B0604020202020204" pitchFamily="34" charset="0"/>
        </a:defRPr>
      </a:lvl1pPr>
    </p:titleStyle>
    <p:bodyStyle>
      <a:lvl1pPr marL="5292" indent="0" algn="l" defTabSz="914473" rtl="0" eaLnBrk="1" latinLnBrk="0" hangingPunct="1">
        <a:lnSpc>
          <a:spcPct val="100000"/>
        </a:lnSpc>
        <a:spcBef>
          <a:spcPts val="0"/>
        </a:spcBef>
        <a:spcAft>
          <a:spcPts val="167"/>
        </a:spcAft>
        <a:buFont typeface="Arial" panose="020B0604020202020204" pitchFamily="34" charset="0"/>
        <a:buNone/>
        <a:tabLst/>
        <a:defRPr sz="2000" kern="1200">
          <a:solidFill>
            <a:schemeClr val="tx1">
              <a:lumMod val="65000"/>
              <a:lumOff val="35000"/>
            </a:schemeClr>
          </a:solidFill>
          <a:latin typeface="+mn-lt"/>
          <a:ea typeface="+mn-ea"/>
          <a:cs typeface="Arial" panose="020B0604020202020204" pitchFamily="34" charset="0"/>
        </a:defRPr>
      </a:lvl1pPr>
      <a:lvl2pPr marL="479816" indent="-158763" algn="l" defTabSz="914473" rtl="0" eaLnBrk="1" latinLnBrk="0" hangingPunct="1">
        <a:lnSpc>
          <a:spcPct val="100000"/>
        </a:lnSpc>
        <a:spcBef>
          <a:spcPts val="0"/>
        </a:spcBef>
        <a:spcAft>
          <a:spcPts val="167"/>
        </a:spcAft>
        <a:buClr>
          <a:srgbClr val="595959"/>
        </a:buClr>
        <a:buFont typeface="Arial" panose="020B0604020202020204" pitchFamily="34" charset="0"/>
        <a:buChar char="•"/>
        <a:tabLst/>
        <a:defRPr sz="2000" kern="1200">
          <a:solidFill>
            <a:schemeClr val="tx1">
              <a:lumMod val="65000"/>
              <a:lumOff val="35000"/>
            </a:schemeClr>
          </a:solidFill>
          <a:latin typeface="+mn-lt"/>
          <a:ea typeface="+mn-ea"/>
          <a:cs typeface="Arial" panose="020B0604020202020204" pitchFamily="34" charset="0"/>
        </a:defRPr>
      </a:lvl2pPr>
      <a:lvl3pPr marL="829094" indent="-157881" algn="l" defTabSz="2032163" rtl="0" eaLnBrk="1" latinLnBrk="0" hangingPunct="1">
        <a:lnSpc>
          <a:spcPct val="100000"/>
        </a:lnSpc>
        <a:spcBef>
          <a:spcPts val="0"/>
        </a:spcBef>
        <a:spcAft>
          <a:spcPts val="167"/>
        </a:spcAft>
        <a:buClr>
          <a:srgbClr val="595959"/>
        </a:buClr>
        <a:buSzPct val="100000"/>
        <a:buFont typeface="Arial" panose="020B0604020202020204" pitchFamily="34" charset="0"/>
        <a:buChar char="•"/>
        <a:tabLst/>
        <a:defRPr sz="2000" kern="1200">
          <a:solidFill>
            <a:schemeClr val="tx1">
              <a:lumMod val="65000"/>
              <a:lumOff val="35000"/>
            </a:schemeClr>
          </a:solidFill>
          <a:latin typeface="+mn-lt"/>
          <a:ea typeface="+mn-ea"/>
          <a:cs typeface="Arial" panose="020B0604020202020204" pitchFamily="34" charset="0"/>
        </a:defRPr>
      </a:lvl3pPr>
      <a:lvl4pPr marL="1179254" indent="-157881" algn="l" defTabSz="914473" rtl="0" eaLnBrk="1" latinLnBrk="0" hangingPunct="1">
        <a:lnSpc>
          <a:spcPct val="100000"/>
        </a:lnSpc>
        <a:spcBef>
          <a:spcPts val="0"/>
        </a:spcBef>
        <a:spcAft>
          <a:spcPts val="167"/>
        </a:spcAft>
        <a:buClr>
          <a:srgbClr val="595959"/>
        </a:buClr>
        <a:buFont typeface="Arial" panose="020B0604020202020204" pitchFamily="34" charset="0"/>
        <a:buChar char="•"/>
        <a:tabLst/>
        <a:defRPr sz="2000" kern="1200">
          <a:solidFill>
            <a:schemeClr val="tx1">
              <a:lumMod val="65000"/>
              <a:lumOff val="35000"/>
            </a:schemeClr>
          </a:solidFill>
          <a:latin typeface="+mn-lt"/>
          <a:ea typeface="+mn-ea"/>
          <a:cs typeface="Arial" panose="020B0604020202020204" pitchFamily="34" charset="0"/>
        </a:defRPr>
      </a:lvl4pPr>
      <a:lvl5pPr marL="1529414" indent="-129656" algn="l" defTabSz="914473" rtl="0" eaLnBrk="1" latinLnBrk="0" hangingPunct="1">
        <a:lnSpc>
          <a:spcPct val="100000"/>
        </a:lnSpc>
        <a:spcBef>
          <a:spcPts val="0"/>
        </a:spcBef>
        <a:spcAft>
          <a:spcPts val="167"/>
        </a:spcAft>
        <a:buClr>
          <a:srgbClr val="595959"/>
        </a:buClr>
        <a:buSzPct val="100000"/>
        <a:buFont typeface="Arial" panose="020B0604020202020204" pitchFamily="34" charset="0"/>
        <a:buChar char="•"/>
        <a:tabLst/>
        <a:defRPr sz="2000" kern="1200">
          <a:solidFill>
            <a:schemeClr val="tx1">
              <a:lumMod val="65000"/>
              <a:lumOff val="35000"/>
            </a:schemeClr>
          </a:solidFill>
          <a:latin typeface="+mn-lt"/>
          <a:ea typeface="+mn-ea"/>
          <a:cs typeface="Arial" panose="020B0604020202020204" pitchFamily="34" charset="0"/>
        </a:defRPr>
      </a:lvl5pPr>
      <a:lvl6pPr marL="2514801" indent="-228618" algn="l" defTabSz="9144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38" indent="-228618" algn="l" defTabSz="9144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74" indent="-228618" algn="l" defTabSz="9144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11" indent="-228618" algn="l" defTabSz="9144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73" rtl="0" eaLnBrk="1" latinLnBrk="0" hangingPunct="1">
        <a:defRPr sz="1800" kern="1200">
          <a:solidFill>
            <a:schemeClr val="tx1"/>
          </a:solidFill>
          <a:latin typeface="+mn-lt"/>
          <a:ea typeface="+mn-ea"/>
          <a:cs typeface="+mn-cs"/>
        </a:defRPr>
      </a:lvl1pPr>
      <a:lvl2pPr marL="457237" algn="l" defTabSz="914473" rtl="0" eaLnBrk="1" latinLnBrk="0" hangingPunct="1">
        <a:defRPr sz="1800" kern="1200">
          <a:solidFill>
            <a:schemeClr val="tx1"/>
          </a:solidFill>
          <a:latin typeface="+mn-lt"/>
          <a:ea typeface="+mn-ea"/>
          <a:cs typeface="+mn-cs"/>
        </a:defRPr>
      </a:lvl2pPr>
      <a:lvl3pPr marL="914473" algn="l" defTabSz="914473" rtl="0" eaLnBrk="1" latinLnBrk="0" hangingPunct="1">
        <a:defRPr sz="1800" kern="1200">
          <a:solidFill>
            <a:schemeClr val="tx1"/>
          </a:solidFill>
          <a:latin typeface="+mn-lt"/>
          <a:ea typeface="+mn-ea"/>
          <a:cs typeface="+mn-cs"/>
        </a:defRPr>
      </a:lvl3pPr>
      <a:lvl4pPr marL="1371710" algn="l" defTabSz="914473" rtl="0" eaLnBrk="1" latinLnBrk="0" hangingPunct="1">
        <a:defRPr sz="1800" kern="1200">
          <a:solidFill>
            <a:schemeClr val="tx1"/>
          </a:solidFill>
          <a:latin typeface="+mn-lt"/>
          <a:ea typeface="+mn-ea"/>
          <a:cs typeface="+mn-cs"/>
        </a:defRPr>
      </a:lvl4pPr>
      <a:lvl5pPr marL="1828946" algn="l" defTabSz="914473" rtl="0" eaLnBrk="1" latinLnBrk="0" hangingPunct="1">
        <a:defRPr sz="1800" kern="1200">
          <a:solidFill>
            <a:schemeClr val="tx1"/>
          </a:solidFill>
          <a:latin typeface="+mn-lt"/>
          <a:ea typeface="+mn-ea"/>
          <a:cs typeface="+mn-cs"/>
        </a:defRPr>
      </a:lvl5pPr>
      <a:lvl6pPr marL="2286183" algn="l" defTabSz="914473" rtl="0" eaLnBrk="1" latinLnBrk="0" hangingPunct="1">
        <a:defRPr sz="1800" kern="1200">
          <a:solidFill>
            <a:schemeClr val="tx1"/>
          </a:solidFill>
          <a:latin typeface="+mn-lt"/>
          <a:ea typeface="+mn-ea"/>
          <a:cs typeface="+mn-cs"/>
        </a:defRPr>
      </a:lvl6pPr>
      <a:lvl7pPr marL="2743419" algn="l" defTabSz="914473" rtl="0" eaLnBrk="1" latinLnBrk="0" hangingPunct="1">
        <a:defRPr sz="1800" kern="1200">
          <a:solidFill>
            <a:schemeClr val="tx1"/>
          </a:solidFill>
          <a:latin typeface="+mn-lt"/>
          <a:ea typeface="+mn-ea"/>
          <a:cs typeface="+mn-cs"/>
        </a:defRPr>
      </a:lvl7pPr>
      <a:lvl8pPr marL="3200656" algn="l" defTabSz="914473" rtl="0" eaLnBrk="1" latinLnBrk="0" hangingPunct="1">
        <a:defRPr sz="1800" kern="1200">
          <a:solidFill>
            <a:schemeClr val="tx1"/>
          </a:solidFill>
          <a:latin typeface="+mn-lt"/>
          <a:ea typeface="+mn-ea"/>
          <a:cs typeface="+mn-cs"/>
        </a:defRPr>
      </a:lvl8pPr>
      <a:lvl9pPr marL="3657893" algn="l" defTabSz="91447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E642748A-F8A2-E345-87CE-CB84E4E40E29}"/>
              </a:ext>
            </a:extLst>
          </p:cNvPr>
          <p:cNvGraphicFramePr>
            <a:graphicFrameLocks noChangeAspect="1"/>
          </p:cNvGraphicFramePr>
          <p:nvPr userDrawn="1">
            <p:custDataLst>
              <p:tags r:id="rId6"/>
            </p:custDataLst>
            <p:extLst>
              <p:ext uri="{D42A27DB-BD31-4B8C-83A1-F6EECF244321}">
                <p14:modId xmlns:p14="http://schemas.microsoft.com/office/powerpoint/2010/main" val="1424891889"/>
              </p:ext>
            </p:extLst>
          </p:nvPr>
        </p:nvGraphicFramePr>
        <p:xfrm>
          <a:off x="1590" y="1590"/>
          <a:ext cx="1587" cy="1587"/>
        </p:xfrm>
        <a:graphic>
          <a:graphicData uri="http://schemas.openxmlformats.org/presentationml/2006/ole">
            <mc:AlternateContent xmlns:mc="http://schemas.openxmlformats.org/markup-compatibility/2006">
              <mc:Choice xmlns:v="urn:schemas-microsoft-com:vml" Requires="v">
                <p:oleObj name="think-cell Slide" r:id="rId8" imgW="7772400" imgH="10058400" progId="TCLayout.ActiveDocument.1">
                  <p:embed/>
                </p:oleObj>
              </mc:Choice>
              <mc:Fallback>
                <p:oleObj name="think-cell Slide" r:id="rId8" imgW="7772400" imgH="10058400" progId="TCLayout.ActiveDocument.1">
                  <p:embed/>
                  <p:pic>
                    <p:nvPicPr>
                      <p:cNvPr id="8" name="Object 7" hidden="1">
                        <a:extLst>
                          <a:ext uri="{FF2B5EF4-FFF2-40B4-BE49-F238E27FC236}">
                            <a16:creationId xmlns:a16="http://schemas.microsoft.com/office/drawing/2014/main" id="{E642748A-F8A2-E345-87CE-CB84E4E40E29}"/>
                          </a:ext>
                        </a:extLst>
                      </p:cNvPr>
                      <p:cNvPicPr/>
                      <p:nvPr/>
                    </p:nvPicPr>
                    <p:blipFill>
                      <a:blip r:embed="rId9"/>
                      <a:stretch>
                        <a:fillRect/>
                      </a:stretch>
                    </p:blipFill>
                    <p:spPr>
                      <a:xfrm>
                        <a:off x="1590" y="1590"/>
                        <a:ext cx="1587" cy="1587"/>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3197C260-30B1-8F47-A437-ED77871AF722}"/>
              </a:ext>
            </a:extLst>
          </p:cNvPr>
          <p:cNvSpPr/>
          <p:nvPr userDrawn="1">
            <p:custDataLst>
              <p:tags r:id="rId7"/>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Roboto Condensed Light" panose="02000000000000000000" pitchFamily="2" charset="0"/>
              <a:ea typeface="+mj-ea"/>
              <a:sym typeface="Roboto Condensed Light" panose="02000000000000000000" pitchFamily="2" charset="0"/>
            </a:endParaRPr>
          </a:p>
        </p:txBody>
      </p:sp>
      <p:sp>
        <p:nvSpPr>
          <p:cNvPr id="2" name="Title Placeholder 1">
            <a:extLst>
              <a:ext uri="{FF2B5EF4-FFF2-40B4-BE49-F238E27FC236}">
                <a16:creationId xmlns:a16="http://schemas.microsoft.com/office/drawing/2014/main" id="{13AE0739-6272-2B4D-AECB-A6CE172C5393}"/>
              </a:ext>
            </a:extLst>
          </p:cNvPr>
          <p:cNvSpPr>
            <a:spLocks noGrp="1"/>
          </p:cNvSpPr>
          <p:nvPr>
            <p:ph type="title"/>
          </p:nvPr>
        </p:nvSpPr>
        <p:spPr>
          <a:xfrm>
            <a:off x="0" y="0"/>
            <a:ext cx="12192000" cy="1107440"/>
          </a:xfrm>
          <a:prstGeom prst="rect">
            <a:avLst/>
          </a:prstGeom>
        </p:spPr>
        <p:txBody>
          <a:bodyPr vert="horz" lIns="274320" tIns="0" rIns="274320" bIns="0" rtlCol="0" anchor="ctr"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DEC06248-BB75-4E4A-BFE3-4A39C78CA88C}"/>
              </a:ext>
            </a:extLst>
          </p:cNvPr>
          <p:cNvSpPr>
            <a:spLocks noGrp="1"/>
          </p:cNvSpPr>
          <p:nvPr>
            <p:ph type="body" idx="1"/>
          </p:nvPr>
        </p:nvSpPr>
        <p:spPr>
          <a:xfrm>
            <a:off x="312919" y="1179320"/>
            <a:ext cx="11566164" cy="5177029"/>
          </a:xfrm>
          <a:prstGeom prst="rect">
            <a:avLst/>
          </a:prstGeom>
        </p:spPr>
        <p:txBody>
          <a:bodyPr vert="horz" lIns="274320" tIns="274320" rIns="274320" bIns="2743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Icon&#10;&#10;Description automatically generated">
            <a:extLst>
              <a:ext uri="{FF2B5EF4-FFF2-40B4-BE49-F238E27FC236}">
                <a16:creationId xmlns:a16="http://schemas.microsoft.com/office/drawing/2014/main" id="{FB3C8892-2B71-4367-59EB-BC471AF70F29}"/>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985500" y="6323455"/>
            <a:ext cx="1092200" cy="409575"/>
          </a:xfrm>
          <a:prstGeom prst="rect">
            <a:avLst/>
          </a:prstGeom>
        </p:spPr>
      </p:pic>
    </p:spTree>
    <p:custDataLst>
      <p:tags r:id="rId5"/>
    </p:custDataLst>
    <p:extLst>
      <p:ext uri="{BB962C8B-B14F-4D97-AF65-F5344CB8AC3E}">
        <p14:creationId xmlns:p14="http://schemas.microsoft.com/office/powerpoint/2010/main" val="2176893232"/>
      </p:ext>
    </p:extLst>
  </p:cSld>
  <p:clrMap bg1="lt1" tx1="dk1" bg2="lt2" tx2="dk2" accent1="accent1" accent2="accent2" accent3="accent3" accent4="accent4" accent5="accent5" accent6="accent6" hlink="hlink" folHlink="folHlink"/>
  <p:sldLayoutIdLst>
    <p:sldLayoutId id="2147485769" r:id="rId1"/>
    <p:sldLayoutId id="2147485770" r:id="rId2"/>
    <p:sldLayoutId id="2147485767" r:id="rId3"/>
  </p:sldLayoutIdLst>
  <p:txStyles>
    <p:titleStyle>
      <a:lvl1pPr marL="254020" algn="l" defTabSz="914473" rtl="0" eaLnBrk="1" latinLnBrk="0" hangingPunct="1">
        <a:lnSpc>
          <a:spcPct val="100000"/>
        </a:lnSpc>
        <a:spcBef>
          <a:spcPct val="0"/>
        </a:spcBef>
        <a:buNone/>
        <a:defRPr lang="en-US" sz="4000" b="0" i="0" kern="1200" cap="none" baseline="0" dirty="0">
          <a:solidFill>
            <a:schemeClr val="tx1">
              <a:lumMod val="65000"/>
              <a:lumOff val="35000"/>
            </a:schemeClr>
          </a:solidFill>
          <a:latin typeface="Roboto Light" panose="02000000000000000000" pitchFamily="2" charset="0"/>
          <a:ea typeface="Roboto Light" panose="02000000000000000000" pitchFamily="2" charset="0"/>
          <a:cs typeface="Arial" panose="020B0604020202020204" pitchFamily="34" charset="0"/>
        </a:defRPr>
      </a:lvl1pPr>
    </p:titleStyle>
    <p:bodyStyle>
      <a:lvl1pPr marL="5292" indent="0" algn="l" defTabSz="914473" rtl="0" eaLnBrk="1" latinLnBrk="0" hangingPunct="1">
        <a:lnSpc>
          <a:spcPct val="100000"/>
        </a:lnSpc>
        <a:spcBef>
          <a:spcPts val="0"/>
        </a:spcBef>
        <a:spcAft>
          <a:spcPts val="167"/>
        </a:spcAft>
        <a:buFont typeface="Arial" panose="020B0604020202020204" pitchFamily="34" charset="0"/>
        <a:buNone/>
        <a:tabLst/>
        <a:defRPr sz="2000" kern="1200">
          <a:solidFill>
            <a:schemeClr val="tx1">
              <a:lumMod val="65000"/>
              <a:lumOff val="35000"/>
            </a:schemeClr>
          </a:solidFill>
          <a:latin typeface="+mn-lt"/>
          <a:ea typeface="+mn-ea"/>
          <a:cs typeface="Arial" panose="020B0604020202020204" pitchFamily="34" charset="0"/>
        </a:defRPr>
      </a:lvl1pPr>
      <a:lvl2pPr marL="349278" indent="164055" algn="l" defTabSz="914473" rtl="0" eaLnBrk="1" latinLnBrk="0" hangingPunct="1">
        <a:lnSpc>
          <a:spcPct val="100000"/>
        </a:lnSpc>
        <a:spcBef>
          <a:spcPts val="0"/>
        </a:spcBef>
        <a:spcAft>
          <a:spcPts val="167"/>
        </a:spcAft>
        <a:buClr>
          <a:srgbClr val="595959"/>
        </a:buClr>
        <a:buFont typeface="Arial" panose="020B0604020202020204" pitchFamily="34" charset="0"/>
        <a:buChar char="•"/>
        <a:tabLst/>
        <a:defRPr sz="2000" kern="1200">
          <a:solidFill>
            <a:schemeClr val="tx1">
              <a:lumMod val="65000"/>
              <a:lumOff val="35000"/>
            </a:schemeClr>
          </a:solidFill>
          <a:latin typeface="+mn-lt"/>
          <a:ea typeface="+mn-ea"/>
          <a:cs typeface="Arial" panose="020B0604020202020204" pitchFamily="34" charset="0"/>
        </a:defRPr>
      </a:lvl2pPr>
      <a:lvl3pPr marL="795578" indent="-124364" algn="l" defTabSz="2032163" rtl="0" eaLnBrk="1" latinLnBrk="0" hangingPunct="1">
        <a:lnSpc>
          <a:spcPct val="100000"/>
        </a:lnSpc>
        <a:spcBef>
          <a:spcPts val="0"/>
        </a:spcBef>
        <a:spcAft>
          <a:spcPts val="167"/>
        </a:spcAft>
        <a:buClr>
          <a:srgbClr val="595959"/>
        </a:buClr>
        <a:buSzPct val="100000"/>
        <a:buFont typeface="Arial" panose="020B0604020202020204" pitchFamily="34" charset="0"/>
        <a:buChar char="•"/>
        <a:tabLst/>
        <a:defRPr sz="2000" kern="1200">
          <a:solidFill>
            <a:schemeClr val="tx1">
              <a:lumMod val="65000"/>
              <a:lumOff val="35000"/>
            </a:schemeClr>
          </a:solidFill>
          <a:latin typeface="+mn-lt"/>
          <a:ea typeface="+mn-ea"/>
          <a:cs typeface="Arial" panose="020B0604020202020204" pitchFamily="34" charset="0"/>
        </a:defRPr>
      </a:lvl3pPr>
      <a:lvl4pPr marL="1179254" indent="-129656" algn="l" defTabSz="914473" rtl="0" eaLnBrk="1" latinLnBrk="0" hangingPunct="1">
        <a:lnSpc>
          <a:spcPct val="100000"/>
        </a:lnSpc>
        <a:spcBef>
          <a:spcPts val="0"/>
        </a:spcBef>
        <a:spcAft>
          <a:spcPts val="167"/>
        </a:spcAft>
        <a:buClr>
          <a:srgbClr val="595959"/>
        </a:buClr>
        <a:buFont typeface="Arial" panose="020B0604020202020204" pitchFamily="34" charset="0"/>
        <a:buChar char="•"/>
        <a:tabLst/>
        <a:defRPr sz="2000" kern="1200">
          <a:solidFill>
            <a:schemeClr val="tx1">
              <a:lumMod val="65000"/>
              <a:lumOff val="35000"/>
            </a:schemeClr>
          </a:solidFill>
          <a:latin typeface="+mn-lt"/>
          <a:ea typeface="+mn-ea"/>
          <a:cs typeface="Arial" panose="020B0604020202020204" pitchFamily="34" charset="0"/>
        </a:defRPr>
      </a:lvl4pPr>
      <a:lvl5pPr marL="1591155" indent="-129656" algn="l" defTabSz="914473" rtl="0" eaLnBrk="1" latinLnBrk="0" hangingPunct="1">
        <a:lnSpc>
          <a:spcPct val="100000"/>
        </a:lnSpc>
        <a:spcBef>
          <a:spcPts val="0"/>
        </a:spcBef>
        <a:spcAft>
          <a:spcPts val="167"/>
        </a:spcAft>
        <a:buClr>
          <a:srgbClr val="595959"/>
        </a:buClr>
        <a:buSzPct val="100000"/>
        <a:buFont typeface="Arial" panose="020B0604020202020204" pitchFamily="34" charset="0"/>
        <a:buChar char="•"/>
        <a:tabLst/>
        <a:defRPr sz="2000" kern="1200">
          <a:solidFill>
            <a:schemeClr val="tx1">
              <a:lumMod val="65000"/>
              <a:lumOff val="35000"/>
            </a:schemeClr>
          </a:solidFill>
          <a:latin typeface="+mn-lt"/>
          <a:ea typeface="+mn-ea"/>
          <a:cs typeface="Arial" panose="020B0604020202020204" pitchFamily="34" charset="0"/>
        </a:defRPr>
      </a:lvl5pPr>
      <a:lvl6pPr marL="2514801" indent="-228618" algn="l" defTabSz="9144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38" indent="-228618" algn="l" defTabSz="9144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74" indent="-228618" algn="l" defTabSz="9144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11" indent="-228618" algn="l" defTabSz="9144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73" rtl="0" eaLnBrk="1" latinLnBrk="0" hangingPunct="1">
        <a:defRPr sz="1800" kern="1200">
          <a:solidFill>
            <a:schemeClr val="tx1"/>
          </a:solidFill>
          <a:latin typeface="+mn-lt"/>
          <a:ea typeface="+mn-ea"/>
          <a:cs typeface="+mn-cs"/>
        </a:defRPr>
      </a:lvl1pPr>
      <a:lvl2pPr marL="457237" algn="l" defTabSz="914473" rtl="0" eaLnBrk="1" latinLnBrk="0" hangingPunct="1">
        <a:defRPr sz="1800" kern="1200">
          <a:solidFill>
            <a:schemeClr val="tx1"/>
          </a:solidFill>
          <a:latin typeface="+mn-lt"/>
          <a:ea typeface="+mn-ea"/>
          <a:cs typeface="+mn-cs"/>
        </a:defRPr>
      </a:lvl2pPr>
      <a:lvl3pPr marL="914473" algn="l" defTabSz="914473" rtl="0" eaLnBrk="1" latinLnBrk="0" hangingPunct="1">
        <a:defRPr sz="1800" kern="1200">
          <a:solidFill>
            <a:schemeClr val="tx1"/>
          </a:solidFill>
          <a:latin typeface="+mn-lt"/>
          <a:ea typeface="+mn-ea"/>
          <a:cs typeface="+mn-cs"/>
        </a:defRPr>
      </a:lvl3pPr>
      <a:lvl4pPr marL="1371710" algn="l" defTabSz="914473" rtl="0" eaLnBrk="1" latinLnBrk="0" hangingPunct="1">
        <a:defRPr sz="1800" kern="1200">
          <a:solidFill>
            <a:schemeClr val="tx1"/>
          </a:solidFill>
          <a:latin typeface="+mn-lt"/>
          <a:ea typeface="+mn-ea"/>
          <a:cs typeface="+mn-cs"/>
        </a:defRPr>
      </a:lvl4pPr>
      <a:lvl5pPr marL="1828946" algn="l" defTabSz="914473" rtl="0" eaLnBrk="1" latinLnBrk="0" hangingPunct="1">
        <a:defRPr sz="1800" kern="1200">
          <a:solidFill>
            <a:schemeClr val="tx1"/>
          </a:solidFill>
          <a:latin typeface="+mn-lt"/>
          <a:ea typeface="+mn-ea"/>
          <a:cs typeface="+mn-cs"/>
        </a:defRPr>
      </a:lvl5pPr>
      <a:lvl6pPr marL="2286183" algn="l" defTabSz="914473" rtl="0" eaLnBrk="1" latinLnBrk="0" hangingPunct="1">
        <a:defRPr sz="1800" kern="1200">
          <a:solidFill>
            <a:schemeClr val="tx1"/>
          </a:solidFill>
          <a:latin typeface="+mn-lt"/>
          <a:ea typeface="+mn-ea"/>
          <a:cs typeface="+mn-cs"/>
        </a:defRPr>
      </a:lvl6pPr>
      <a:lvl7pPr marL="2743419" algn="l" defTabSz="914473" rtl="0" eaLnBrk="1" latinLnBrk="0" hangingPunct="1">
        <a:defRPr sz="1800" kern="1200">
          <a:solidFill>
            <a:schemeClr val="tx1"/>
          </a:solidFill>
          <a:latin typeface="+mn-lt"/>
          <a:ea typeface="+mn-ea"/>
          <a:cs typeface="+mn-cs"/>
        </a:defRPr>
      </a:lvl7pPr>
      <a:lvl8pPr marL="3200656" algn="l" defTabSz="914473" rtl="0" eaLnBrk="1" latinLnBrk="0" hangingPunct="1">
        <a:defRPr sz="1800" kern="1200">
          <a:solidFill>
            <a:schemeClr val="tx1"/>
          </a:solidFill>
          <a:latin typeface="+mn-lt"/>
          <a:ea typeface="+mn-ea"/>
          <a:cs typeface="+mn-cs"/>
        </a:defRPr>
      </a:lvl8pPr>
      <a:lvl9pPr marL="3657893" algn="l" defTabSz="91447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E642748A-F8A2-E345-87CE-CB84E4E40E29}"/>
              </a:ext>
            </a:extLst>
          </p:cNvPr>
          <p:cNvGraphicFramePr>
            <a:graphicFrameLocks noChangeAspect="1"/>
          </p:cNvGraphicFramePr>
          <p:nvPr userDrawn="1">
            <p:custDataLst>
              <p:tags r:id="rId12"/>
            </p:custDataLst>
            <p:extLst>
              <p:ext uri="{D42A27DB-BD31-4B8C-83A1-F6EECF244321}">
                <p14:modId xmlns:p14="http://schemas.microsoft.com/office/powerpoint/2010/main" val="1424891889"/>
              </p:ext>
            </p:extLst>
          </p:nvPr>
        </p:nvGraphicFramePr>
        <p:xfrm>
          <a:off x="1590" y="1590"/>
          <a:ext cx="1587" cy="1587"/>
        </p:xfrm>
        <a:graphic>
          <a:graphicData uri="http://schemas.openxmlformats.org/presentationml/2006/ole">
            <mc:AlternateContent xmlns:mc="http://schemas.openxmlformats.org/markup-compatibility/2006">
              <mc:Choice xmlns:v="urn:schemas-microsoft-com:vml" Requires="v">
                <p:oleObj name="think-cell Slide" r:id="rId14" imgW="7772400" imgH="10058400" progId="TCLayout.ActiveDocument.1">
                  <p:embed/>
                </p:oleObj>
              </mc:Choice>
              <mc:Fallback>
                <p:oleObj name="think-cell Slide" r:id="rId14" imgW="7772400" imgH="10058400" progId="TCLayout.ActiveDocument.1">
                  <p:embed/>
                  <p:pic>
                    <p:nvPicPr>
                      <p:cNvPr id="8" name="Object 7" hidden="1">
                        <a:extLst>
                          <a:ext uri="{FF2B5EF4-FFF2-40B4-BE49-F238E27FC236}">
                            <a16:creationId xmlns:a16="http://schemas.microsoft.com/office/drawing/2014/main" id="{E642748A-F8A2-E345-87CE-CB84E4E40E29}"/>
                          </a:ext>
                        </a:extLst>
                      </p:cNvPr>
                      <p:cNvPicPr/>
                      <p:nvPr/>
                    </p:nvPicPr>
                    <p:blipFill>
                      <a:blip r:embed="rId15"/>
                      <a:stretch>
                        <a:fillRect/>
                      </a:stretch>
                    </p:blipFill>
                    <p:spPr>
                      <a:xfrm>
                        <a:off x="1590" y="1590"/>
                        <a:ext cx="1587" cy="1587"/>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3197C260-30B1-8F47-A437-ED77871AF722}"/>
              </a:ext>
            </a:extLst>
          </p:cNvPr>
          <p:cNvSpPr/>
          <p:nvPr userDrawn="1">
            <p:custDataLst>
              <p:tags r:id="rId1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Roboto Condensed Light" panose="02000000000000000000" pitchFamily="2" charset="0"/>
              <a:ea typeface="+mj-ea"/>
              <a:sym typeface="Roboto Condensed Light" panose="02000000000000000000" pitchFamily="2" charset="0"/>
            </a:endParaRPr>
          </a:p>
        </p:txBody>
      </p:sp>
      <p:sp>
        <p:nvSpPr>
          <p:cNvPr id="2" name="Title Placeholder 1">
            <a:extLst>
              <a:ext uri="{FF2B5EF4-FFF2-40B4-BE49-F238E27FC236}">
                <a16:creationId xmlns:a16="http://schemas.microsoft.com/office/drawing/2014/main" id="{13AE0739-6272-2B4D-AECB-A6CE172C5393}"/>
              </a:ext>
            </a:extLst>
          </p:cNvPr>
          <p:cNvSpPr>
            <a:spLocks noGrp="1"/>
          </p:cNvSpPr>
          <p:nvPr>
            <p:ph type="title"/>
          </p:nvPr>
        </p:nvSpPr>
        <p:spPr>
          <a:xfrm>
            <a:off x="0" y="0"/>
            <a:ext cx="12192000" cy="1107440"/>
          </a:xfrm>
          <a:prstGeom prst="rect">
            <a:avLst/>
          </a:prstGeom>
        </p:spPr>
        <p:txBody>
          <a:bodyPr vert="horz" lIns="274320" tIns="0" rIns="274320" bIns="0" rtlCol="0" anchor="ctr" anchorCtr="0">
            <a:noAutofit/>
          </a:bodyPr>
          <a:lstStyle/>
          <a:p>
            <a:r>
              <a:rPr lang="en-US" dirty="0"/>
              <a:t>Click to edit master title style</a:t>
            </a:r>
          </a:p>
        </p:txBody>
      </p:sp>
      <p:pic>
        <p:nvPicPr>
          <p:cNvPr id="6" name="Picture 5" descr="Icon&#10;&#10;Description automatically generated">
            <a:extLst>
              <a:ext uri="{FF2B5EF4-FFF2-40B4-BE49-F238E27FC236}">
                <a16:creationId xmlns:a16="http://schemas.microsoft.com/office/drawing/2014/main" id="{FB3C8892-2B71-4367-59EB-BC471AF70F29}"/>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0985500" y="6323455"/>
            <a:ext cx="1092200" cy="409575"/>
          </a:xfrm>
          <a:prstGeom prst="rect">
            <a:avLst/>
          </a:prstGeom>
        </p:spPr>
      </p:pic>
      <p:sp>
        <p:nvSpPr>
          <p:cNvPr id="9" name="Text Placeholder 2">
            <a:extLst>
              <a:ext uri="{FF2B5EF4-FFF2-40B4-BE49-F238E27FC236}">
                <a16:creationId xmlns:a16="http://schemas.microsoft.com/office/drawing/2014/main" id="{C592EC96-CDC0-E6F5-EA51-DD5E53B2DF09}"/>
              </a:ext>
            </a:extLst>
          </p:cNvPr>
          <p:cNvSpPr>
            <a:spLocks noGrp="1"/>
          </p:cNvSpPr>
          <p:nvPr>
            <p:ph type="body" idx="1"/>
          </p:nvPr>
        </p:nvSpPr>
        <p:spPr>
          <a:xfrm>
            <a:off x="312919" y="1179321"/>
            <a:ext cx="11566164" cy="5052146"/>
          </a:xfrm>
          <a:prstGeom prst="rect">
            <a:avLst/>
          </a:prstGeom>
        </p:spPr>
        <p:txBody>
          <a:bodyPr vert="horz" lIns="274320" tIns="274320" rIns="274320" bIns="2743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1"/>
    </p:custDataLst>
    <p:extLst>
      <p:ext uri="{BB962C8B-B14F-4D97-AF65-F5344CB8AC3E}">
        <p14:creationId xmlns:p14="http://schemas.microsoft.com/office/powerpoint/2010/main" val="481044639"/>
      </p:ext>
    </p:extLst>
  </p:cSld>
  <p:clrMap bg1="lt1" tx1="dk1" bg2="lt2" tx2="dk2" accent1="accent1" accent2="accent2" accent3="accent3" accent4="accent4" accent5="accent5" accent6="accent6" hlink="hlink" folHlink="folHlink"/>
  <p:sldLayoutIdLst>
    <p:sldLayoutId id="2147485778" r:id="rId1"/>
    <p:sldLayoutId id="2147485773" r:id="rId2"/>
    <p:sldLayoutId id="2147485774" r:id="rId3"/>
    <p:sldLayoutId id="2147485775" r:id="rId4"/>
    <p:sldLayoutId id="2147485776" r:id="rId5"/>
    <p:sldLayoutId id="2147485777" r:id="rId6"/>
    <p:sldLayoutId id="2147483658" r:id="rId7"/>
    <p:sldLayoutId id="2147483660" r:id="rId8"/>
    <p:sldLayoutId id="2147483667" r:id="rId9"/>
  </p:sldLayoutIdLst>
  <p:txStyles>
    <p:titleStyle>
      <a:lvl1pPr marL="254020" algn="l" defTabSz="914473" rtl="0" eaLnBrk="1" latinLnBrk="0" hangingPunct="1">
        <a:lnSpc>
          <a:spcPct val="100000"/>
        </a:lnSpc>
        <a:spcBef>
          <a:spcPct val="0"/>
        </a:spcBef>
        <a:buNone/>
        <a:defRPr lang="en-US" sz="4000" b="0" i="0" kern="1200" cap="none" baseline="0" dirty="0">
          <a:solidFill>
            <a:schemeClr val="tx1">
              <a:lumMod val="65000"/>
              <a:lumOff val="35000"/>
            </a:schemeClr>
          </a:solidFill>
          <a:latin typeface="Roboto Light" panose="02000000000000000000" pitchFamily="2" charset="0"/>
          <a:ea typeface="Roboto Light" panose="02000000000000000000" pitchFamily="2" charset="0"/>
          <a:cs typeface="Arial" panose="020B0604020202020204" pitchFamily="34" charset="0"/>
        </a:defRPr>
      </a:lvl1pPr>
    </p:titleStyle>
    <p:bodyStyle>
      <a:lvl1pPr marL="10761" indent="0" algn="l" defTabSz="914473" rtl="0" eaLnBrk="1" latinLnBrk="0" hangingPunct="1">
        <a:lnSpc>
          <a:spcPct val="100000"/>
        </a:lnSpc>
        <a:spcBef>
          <a:spcPts val="0"/>
        </a:spcBef>
        <a:spcAft>
          <a:spcPts val="167"/>
        </a:spcAft>
        <a:buFont typeface="Arial" panose="020B0604020202020204" pitchFamily="34" charset="0"/>
        <a:buNone/>
        <a:tabLst/>
        <a:defRPr sz="2000" kern="1200">
          <a:solidFill>
            <a:schemeClr val="tx1">
              <a:lumMod val="65000"/>
              <a:lumOff val="35000"/>
            </a:schemeClr>
          </a:solidFill>
          <a:latin typeface="+mn-lt"/>
          <a:ea typeface="+mn-ea"/>
          <a:cs typeface="Arial" panose="020B0604020202020204" pitchFamily="34" charset="0"/>
        </a:defRPr>
      </a:lvl1pPr>
      <a:lvl2pPr marL="479816" indent="-158763" algn="l" defTabSz="914473" rtl="0" eaLnBrk="1" latinLnBrk="0" hangingPunct="1">
        <a:lnSpc>
          <a:spcPct val="100000"/>
        </a:lnSpc>
        <a:spcBef>
          <a:spcPts val="0"/>
        </a:spcBef>
        <a:spcAft>
          <a:spcPts val="167"/>
        </a:spcAft>
        <a:buClr>
          <a:srgbClr val="54596A"/>
        </a:buClr>
        <a:buFont typeface="Arial" panose="020B0604020202020204" pitchFamily="34" charset="0"/>
        <a:buChar char="•"/>
        <a:tabLst/>
        <a:defRPr sz="2000" kern="1200">
          <a:solidFill>
            <a:schemeClr val="tx1">
              <a:lumMod val="65000"/>
              <a:lumOff val="35000"/>
            </a:schemeClr>
          </a:solidFill>
          <a:latin typeface="+mn-lt"/>
          <a:ea typeface="+mn-ea"/>
          <a:cs typeface="Arial" panose="020B0604020202020204" pitchFamily="34" charset="0"/>
        </a:defRPr>
      </a:lvl2pPr>
      <a:lvl3pPr marL="795578" indent="-124364" algn="l" defTabSz="2032163" rtl="0" eaLnBrk="1" latinLnBrk="0" hangingPunct="1">
        <a:lnSpc>
          <a:spcPct val="100000"/>
        </a:lnSpc>
        <a:spcBef>
          <a:spcPts val="0"/>
        </a:spcBef>
        <a:spcAft>
          <a:spcPts val="167"/>
        </a:spcAft>
        <a:buClr>
          <a:srgbClr val="54596A"/>
        </a:buClr>
        <a:buSzPct val="100000"/>
        <a:buFont typeface="Arial" panose="020B0604020202020204" pitchFamily="34" charset="0"/>
        <a:buChar char="•"/>
        <a:tabLst/>
        <a:defRPr sz="2000" kern="1200">
          <a:solidFill>
            <a:schemeClr val="tx1">
              <a:lumMod val="65000"/>
              <a:lumOff val="35000"/>
            </a:schemeClr>
          </a:solidFill>
          <a:latin typeface="+mn-lt"/>
          <a:ea typeface="+mn-ea"/>
          <a:cs typeface="Arial" panose="020B0604020202020204" pitchFamily="34" charset="0"/>
        </a:defRPr>
      </a:lvl3pPr>
      <a:lvl4pPr marL="1207479" indent="-157881" algn="l" defTabSz="914473" rtl="0" eaLnBrk="1" latinLnBrk="0" hangingPunct="1">
        <a:lnSpc>
          <a:spcPct val="100000"/>
        </a:lnSpc>
        <a:spcBef>
          <a:spcPts val="0"/>
        </a:spcBef>
        <a:spcAft>
          <a:spcPts val="167"/>
        </a:spcAft>
        <a:buClr>
          <a:srgbClr val="54596A"/>
        </a:buClr>
        <a:buFont typeface="Arial" panose="020B0604020202020204" pitchFamily="34" charset="0"/>
        <a:buChar char="•"/>
        <a:tabLst/>
        <a:defRPr sz="2000" kern="1200">
          <a:solidFill>
            <a:schemeClr val="tx1">
              <a:lumMod val="65000"/>
              <a:lumOff val="35000"/>
            </a:schemeClr>
          </a:solidFill>
          <a:latin typeface="+mn-lt"/>
          <a:ea typeface="+mn-ea"/>
          <a:cs typeface="Arial" panose="020B0604020202020204" pitchFamily="34" charset="0"/>
        </a:defRPr>
      </a:lvl4pPr>
      <a:lvl5pPr marL="1619380" indent="-157881" algn="l" defTabSz="914473" rtl="0" eaLnBrk="1" latinLnBrk="0" hangingPunct="1">
        <a:lnSpc>
          <a:spcPct val="100000"/>
        </a:lnSpc>
        <a:spcBef>
          <a:spcPts val="0"/>
        </a:spcBef>
        <a:spcAft>
          <a:spcPts val="167"/>
        </a:spcAft>
        <a:buClr>
          <a:srgbClr val="54596A"/>
        </a:buClr>
        <a:buSzPct val="100000"/>
        <a:buFont typeface="Arial" panose="020B0604020202020204" pitchFamily="34" charset="0"/>
        <a:buChar char="•"/>
        <a:tabLst/>
        <a:defRPr sz="2000" kern="1200">
          <a:solidFill>
            <a:schemeClr val="tx1">
              <a:lumMod val="65000"/>
              <a:lumOff val="35000"/>
            </a:schemeClr>
          </a:solidFill>
          <a:latin typeface="+mn-lt"/>
          <a:ea typeface="+mn-ea"/>
          <a:cs typeface="Arial" panose="020B0604020202020204" pitchFamily="34" charset="0"/>
        </a:defRPr>
      </a:lvl5pPr>
      <a:lvl6pPr marL="2514801" indent="-228618" algn="l" defTabSz="9144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38" indent="-228618" algn="l" defTabSz="9144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74" indent="-228618" algn="l" defTabSz="9144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11" indent="-228618" algn="l" defTabSz="9144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73" rtl="0" eaLnBrk="1" latinLnBrk="0" hangingPunct="1">
        <a:defRPr sz="1800" kern="1200">
          <a:solidFill>
            <a:schemeClr val="tx1"/>
          </a:solidFill>
          <a:latin typeface="+mn-lt"/>
          <a:ea typeface="+mn-ea"/>
          <a:cs typeface="+mn-cs"/>
        </a:defRPr>
      </a:lvl1pPr>
      <a:lvl2pPr marL="457237" algn="l" defTabSz="914473" rtl="0" eaLnBrk="1" latinLnBrk="0" hangingPunct="1">
        <a:defRPr sz="1800" kern="1200">
          <a:solidFill>
            <a:schemeClr val="tx1"/>
          </a:solidFill>
          <a:latin typeface="+mn-lt"/>
          <a:ea typeface="+mn-ea"/>
          <a:cs typeface="+mn-cs"/>
        </a:defRPr>
      </a:lvl2pPr>
      <a:lvl3pPr marL="914473" algn="l" defTabSz="914473" rtl="0" eaLnBrk="1" latinLnBrk="0" hangingPunct="1">
        <a:defRPr sz="1800" kern="1200">
          <a:solidFill>
            <a:schemeClr val="tx1"/>
          </a:solidFill>
          <a:latin typeface="+mn-lt"/>
          <a:ea typeface="+mn-ea"/>
          <a:cs typeface="+mn-cs"/>
        </a:defRPr>
      </a:lvl3pPr>
      <a:lvl4pPr marL="1371710" algn="l" defTabSz="914473" rtl="0" eaLnBrk="1" latinLnBrk="0" hangingPunct="1">
        <a:defRPr sz="1800" kern="1200">
          <a:solidFill>
            <a:schemeClr val="tx1"/>
          </a:solidFill>
          <a:latin typeface="+mn-lt"/>
          <a:ea typeface="+mn-ea"/>
          <a:cs typeface="+mn-cs"/>
        </a:defRPr>
      </a:lvl4pPr>
      <a:lvl5pPr marL="1828946" algn="l" defTabSz="914473" rtl="0" eaLnBrk="1" latinLnBrk="0" hangingPunct="1">
        <a:defRPr sz="1800" kern="1200">
          <a:solidFill>
            <a:schemeClr val="tx1"/>
          </a:solidFill>
          <a:latin typeface="+mn-lt"/>
          <a:ea typeface="+mn-ea"/>
          <a:cs typeface="+mn-cs"/>
        </a:defRPr>
      </a:lvl5pPr>
      <a:lvl6pPr marL="2286183" algn="l" defTabSz="914473" rtl="0" eaLnBrk="1" latinLnBrk="0" hangingPunct="1">
        <a:defRPr sz="1800" kern="1200">
          <a:solidFill>
            <a:schemeClr val="tx1"/>
          </a:solidFill>
          <a:latin typeface="+mn-lt"/>
          <a:ea typeface="+mn-ea"/>
          <a:cs typeface="+mn-cs"/>
        </a:defRPr>
      </a:lvl6pPr>
      <a:lvl7pPr marL="2743419" algn="l" defTabSz="914473" rtl="0" eaLnBrk="1" latinLnBrk="0" hangingPunct="1">
        <a:defRPr sz="1800" kern="1200">
          <a:solidFill>
            <a:schemeClr val="tx1"/>
          </a:solidFill>
          <a:latin typeface="+mn-lt"/>
          <a:ea typeface="+mn-ea"/>
          <a:cs typeface="+mn-cs"/>
        </a:defRPr>
      </a:lvl7pPr>
      <a:lvl8pPr marL="3200656" algn="l" defTabSz="914473" rtl="0" eaLnBrk="1" latinLnBrk="0" hangingPunct="1">
        <a:defRPr sz="1800" kern="1200">
          <a:solidFill>
            <a:schemeClr val="tx1"/>
          </a:solidFill>
          <a:latin typeface="+mn-lt"/>
          <a:ea typeface="+mn-ea"/>
          <a:cs typeface="+mn-cs"/>
        </a:defRPr>
      </a:lvl8pPr>
      <a:lvl9pPr marL="3657893" algn="l" defTabSz="91447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E642748A-F8A2-E345-87CE-CB84E4E40E29}"/>
              </a:ext>
            </a:extLst>
          </p:cNvPr>
          <p:cNvGraphicFramePr>
            <a:graphicFrameLocks noChangeAspect="1"/>
          </p:cNvGraphicFramePr>
          <p:nvPr userDrawn="1">
            <p:custDataLst>
              <p:tags r:id="rId39"/>
            </p:custDataLst>
            <p:extLst>
              <p:ext uri="{D42A27DB-BD31-4B8C-83A1-F6EECF244321}">
                <p14:modId xmlns:p14="http://schemas.microsoft.com/office/powerpoint/2010/main" val="1424891889"/>
              </p:ext>
            </p:extLst>
          </p:nvPr>
        </p:nvGraphicFramePr>
        <p:xfrm>
          <a:off x="1590" y="1590"/>
          <a:ext cx="1587" cy="1587"/>
        </p:xfrm>
        <a:graphic>
          <a:graphicData uri="http://schemas.openxmlformats.org/presentationml/2006/ole">
            <mc:AlternateContent xmlns:mc="http://schemas.openxmlformats.org/markup-compatibility/2006">
              <mc:Choice xmlns:v="urn:schemas-microsoft-com:vml" Requires="v">
                <p:oleObj name="think-cell Slide" r:id="rId41" imgW="7772400" imgH="10058400" progId="TCLayout.ActiveDocument.1">
                  <p:embed/>
                </p:oleObj>
              </mc:Choice>
              <mc:Fallback>
                <p:oleObj name="think-cell Slide" r:id="rId41" imgW="7772400" imgH="10058400" progId="TCLayout.ActiveDocument.1">
                  <p:embed/>
                  <p:pic>
                    <p:nvPicPr>
                      <p:cNvPr id="8" name="Object 7" hidden="1">
                        <a:extLst>
                          <a:ext uri="{FF2B5EF4-FFF2-40B4-BE49-F238E27FC236}">
                            <a16:creationId xmlns:a16="http://schemas.microsoft.com/office/drawing/2014/main" id="{E642748A-F8A2-E345-87CE-CB84E4E40E29}"/>
                          </a:ext>
                        </a:extLst>
                      </p:cNvPr>
                      <p:cNvPicPr/>
                      <p:nvPr/>
                    </p:nvPicPr>
                    <p:blipFill>
                      <a:blip r:embed="rId42"/>
                      <a:stretch>
                        <a:fillRect/>
                      </a:stretch>
                    </p:blipFill>
                    <p:spPr>
                      <a:xfrm>
                        <a:off x="1590" y="1590"/>
                        <a:ext cx="1587" cy="1587"/>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3197C260-30B1-8F47-A437-ED77871AF722}"/>
              </a:ext>
            </a:extLst>
          </p:cNvPr>
          <p:cNvSpPr/>
          <p:nvPr userDrawn="1">
            <p:custDataLst>
              <p:tags r:id="rId40"/>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Roboto Condensed Light" panose="02000000000000000000" pitchFamily="2" charset="0"/>
              <a:ea typeface="+mj-ea"/>
              <a:sym typeface="Roboto Condensed Light" panose="02000000000000000000" pitchFamily="2" charset="0"/>
            </a:endParaRPr>
          </a:p>
        </p:txBody>
      </p:sp>
      <p:sp>
        <p:nvSpPr>
          <p:cNvPr id="2" name="Title Placeholder 1">
            <a:extLst>
              <a:ext uri="{FF2B5EF4-FFF2-40B4-BE49-F238E27FC236}">
                <a16:creationId xmlns:a16="http://schemas.microsoft.com/office/drawing/2014/main" id="{13AE0739-6272-2B4D-AECB-A6CE172C5393}"/>
              </a:ext>
            </a:extLst>
          </p:cNvPr>
          <p:cNvSpPr>
            <a:spLocks noGrp="1"/>
          </p:cNvSpPr>
          <p:nvPr>
            <p:ph type="title"/>
          </p:nvPr>
        </p:nvSpPr>
        <p:spPr>
          <a:xfrm>
            <a:off x="0" y="0"/>
            <a:ext cx="12192000" cy="1107440"/>
          </a:xfrm>
          <a:prstGeom prst="rect">
            <a:avLst/>
          </a:prstGeom>
        </p:spPr>
        <p:txBody>
          <a:bodyPr vert="horz" lIns="274320" tIns="0" rIns="274320" bIns="0" rtlCol="0" anchor="ctr"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DEC06248-BB75-4E4A-BFE3-4A39C78CA88C}"/>
              </a:ext>
            </a:extLst>
          </p:cNvPr>
          <p:cNvSpPr>
            <a:spLocks noGrp="1"/>
          </p:cNvSpPr>
          <p:nvPr>
            <p:ph type="body" idx="1"/>
          </p:nvPr>
        </p:nvSpPr>
        <p:spPr>
          <a:xfrm>
            <a:off x="312919" y="1179320"/>
            <a:ext cx="11566164" cy="5177029"/>
          </a:xfrm>
          <a:prstGeom prst="rect">
            <a:avLst/>
          </a:prstGeom>
        </p:spPr>
        <p:txBody>
          <a:bodyPr vert="horz" lIns="274320" tIns="274320" rIns="274320" bIns="2743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Icon&#10;&#10;Description automatically generated">
            <a:extLst>
              <a:ext uri="{FF2B5EF4-FFF2-40B4-BE49-F238E27FC236}">
                <a16:creationId xmlns:a16="http://schemas.microsoft.com/office/drawing/2014/main" id="{FB3C8892-2B71-4367-59EB-BC471AF70F29}"/>
              </a:ext>
            </a:extLst>
          </p:cNvPr>
          <p:cNvPicPr>
            <a:picLocks noChangeAspect="1"/>
          </p:cNvPicPr>
          <p:nvPr userDrawn="1"/>
        </p:nvPicPr>
        <p:blipFill>
          <a:blip r:embed="rId43" cstate="screen">
            <a:extLst>
              <a:ext uri="{28A0092B-C50C-407E-A947-70E740481C1C}">
                <a14:useLocalDpi xmlns:a14="http://schemas.microsoft.com/office/drawing/2010/main"/>
              </a:ext>
            </a:extLst>
          </a:blip>
          <a:stretch>
            <a:fillRect/>
          </a:stretch>
        </p:blipFill>
        <p:spPr>
          <a:xfrm>
            <a:off x="10985500" y="6323455"/>
            <a:ext cx="1092200" cy="409575"/>
          </a:xfrm>
          <a:prstGeom prst="rect">
            <a:avLst/>
          </a:prstGeom>
        </p:spPr>
      </p:pic>
    </p:spTree>
    <p:custDataLst>
      <p:tags r:id="rId38"/>
    </p:custDataLst>
    <p:extLst>
      <p:ext uri="{BB962C8B-B14F-4D97-AF65-F5344CB8AC3E}">
        <p14:creationId xmlns:p14="http://schemas.microsoft.com/office/powerpoint/2010/main" val="1806423758"/>
      </p:ext>
    </p:extLst>
  </p:cSld>
  <p:clrMap bg1="lt1" tx1="dk1" bg2="lt2" tx2="dk2" accent1="accent1" accent2="accent2" accent3="accent3" accent4="accent4" accent5="accent5" accent6="accent6" hlink="hlink" folHlink="folHlink"/>
  <p:sldLayoutIdLst>
    <p:sldLayoutId id="2147485759" r:id="rId1"/>
    <p:sldLayoutId id="2147485760" r:id="rId2"/>
    <p:sldLayoutId id="2147485740" r:id="rId3"/>
    <p:sldLayoutId id="2147485742" r:id="rId4"/>
    <p:sldLayoutId id="2147485806" r:id="rId5"/>
    <p:sldLayoutId id="2147485761" r:id="rId6"/>
    <p:sldLayoutId id="2147485728" r:id="rId7"/>
    <p:sldLayoutId id="2147485745" r:id="rId8"/>
    <p:sldLayoutId id="2147485747" r:id="rId9"/>
    <p:sldLayoutId id="2147485746" r:id="rId10"/>
    <p:sldLayoutId id="2147485748" r:id="rId11"/>
    <p:sldLayoutId id="2147485749" r:id="rId12"/>
    <p:sldLayoutId id="2147485755" r:id="rId13"/>
    <p:sldLayoutId id="2147485756" r:id="rId14"/>
    <p:sldLayoutId id="2147485738" r:id="rId15"/>
    <p:sldLayoutId id="2147485739" r:id="rId16"/>
    <p:sldLayoutId id="2147485726" r:id="rId17"/>
    <p:sldLayoutId id="2147485725" r:id="rId18"/>
    <p:sldLayoutId id="2147485727" r:id="rId19"/>
    <p:sldLayoutId id="2147485743" r:id="rId20"/>
    <p:sldLayoutId id="2147485729" r:id="rId21"/>
    <p:sldLayoutId id="2147485730" r:id="rId22"/>
    <p:sldLayoutId id="2147485731" r:id="rId23"/>
    <p:sldLayoutId id="2147485732" r:id="rId24"/>
    <p:sldLayoutId id="2147485733" r:id="rId25"/>
    <p:sldLayoutId id="2147485744" r:id="rId26"/>
    <p:sldLayoutId id="2147485735" r:id="rId27"/>
    <p:sldLayoutId id="2147485736" r:id="rId28"/>
    <p:sldLayoutId id="2147485750" r:id="rId29"/>
    <p:sldLayoutId id="2147485757" r:id="rId30"/>
    <p:sldLayoutId id="2147485741" r:id="rId31"/>
    <p:sldLayoutId id="2147485737" r:id="rId32"/>
    <p:sldLayoutId id="2147485751" r:id="rId33"/>
    <p:sldLayoutId id="2147485752" r:id="rId34"/>
    <p:sldLayoutId id="2147485820" r:id="rId35"/>
    <p:sldLayoutId id="2147485821" r:id="rId36"/>
  </p:sldLayoutIdLst>
  <p:txStyles>
    <p:titleStyle>
      <a:lvl1pPr marL="254020" algn="l" defTabSz="914473" rtl="0" eaLnBrk="1" latinLnBrk="0" hangingPunct="1">
        <a:lnSpc>
          <a:spcPct val="100000"/>
        </a:lnSpc>
        <a:spcBef>
          <a:spcPct val="0"/>
        </a:spcBef>
        <a:buNone/>
        <a:defRPr lang="en-US" sz="4000" b="0" i="0" kern="1200" cap="none" baseline="0" dirty="0">
          <a:solidFill>
            <a:schemeClr val="tx1">
              <a:lumMod val="65000"/>
              <a:lumOff val="35000"/>
            </a:schemeClr>
          </a:solidFill>
          <a:latin typeface="Roboto Light" panose="02000000000000000000" pitchFamily="2" charset="0"/>
          <a:ea typeface="Roboto Light" panose="02000000000000000000" pitchFamily="2" charset="0"/>
          <a:cs typeface="Arial" panose="020B0604020202020204" pitchFamily="34" charset="0"/>
        </a:defRPr>
      </a:lvl1pPr>
    </p:titleStyle>
    <p:bodyStyle>
      <a:lvl1pPr marL="165113" indent="-152412" algn="l" defTabSz="914473" rtl="0" eaLnBrk="1" latinLnBrk="0" hangingPunct="1">
        <a:lnSpc>
          <a:spcPct val="100000"/>
        </a:lnSpc>
        <a:spcBef>
          <a:spcPts val="0"/>
        </a:spcBef>
        <a:spcAft>
          <a:spcPts val="167"/>
        </a:spcAft>
        <a:buFont typeface="Arial" panose="020B0604020202020204" pitchFamily="34" charset="0"/>
        <a:buChar char="•"/>
        <a:defRPr sz="2000" kern="1200">
          <a:solidFill>
            <a:schemeClr val="tx1">
              <a:lumMod val="65000"/>
              <a:lumOff val="35000"/>
            </a:schemeClr>
          </a:solidFill>
          <a:latin typeface="+mn-lt"/>
          <a:ea typeface="+mn-ea"/>
          <a:cs typeface="Arial" panose="020B0604020202020204" pitchFamily="34" charset="0"/>
        </a:defRPr>
      </a:lvl1pPr>
      <a:lvl2pPr marL="318408" indent="159645" algn="l" defTabSz="914473" rtl="0" eaLnBrk="1" latinLnBrk="0" hangingPunct="1">
        <a:lnSpc>
          <a:spcPct val="100000"/>
        </a:lnSpc>
        <a:spcBef>
          <a:spcPts val="0"/>
        </a:spcBef>
        <a:spcAft>
          <a:spcPts val="167"/>
        </a:spcAft>
        <a:buClr>
          <a:srgbClr val="54596A"/>
        </a:buClr>
        <a:buFont typeface="Arial" panose="020B0604020202020204" pitchFamily="34" charset="0"/>
        <a:buChar char="•"/>
        <a:tabLst/>
        <a:defRPr sz="2000" kern="1200">
          <a:solidFill>
            <a:schemeClr val="tx1">
              <a:lumMod val="65000"/>
              <a:lumOff val="35000"/>
            </a:schemeClr>
          </a:solidFill>
          <a:latin typeface="+mn-lt"/>
          <a:ea typeface="+mn-ea"/>
          <a:cs typeface="Arial" panose="020B0604020202020204" pitchFamily="34" charset="0"/>
        </a:defRPr>
      </a:lvl2pPr>
      <a:lvl3pPr marL="766471" indent="-128774" algn="l" defTabSz="2032163" rtl="0" eaLnBrk="1" latinLnBrk="0" hangingPunct="1">
        <a:lnSpc>
          <a:spcPct val="100000"/>
        </a:lnSpc>
        <a:spcBef>
          <a:spcPts val="0"/>
        </a:spcBef>
        <a:spcAft>
          <a:spcPts val="167"/>
        </a:spcAft>
        <a:buClr>
          <a:srgbClr val="54596A"/>
        </a:buClr>
        <a:buSzPct val="100000"/>
        <a:buFont typeface="Arial" panose="020B0604020202020204" pitchFamily="34" charset="0"/>
        <a:buChar char="•"/>
        <a:tabLst/>
        <a:defRPr sz="2000" kern="1200">
          <a:solidFill>
            <a:schemeClr val="tx1">
              <a:lumMod val="65000"/>
              <a:lumOff val="35000"/>
            </a:schemeClr>
          </a:solidFill>
          <a:latin typeface="+mn-lt"/>
          <a:ea typeface="+mn-ea"/>
          <a:cs typeface="Arial" panose="020B0604020202020204" pitchFamily="34" charset="0"/>
        </a:defRPr>
      </a:lvl3pPr>
      <a:lvl4pPr marL="1116631" indent="-159645" algn="l" defTabSz="914473" rtl="0" eaLnBrk="1" latinLnBrk="0" hangingPunct="1">
        <a:lnSpc>
          <a:spcPct val="100000"/>
        </a:lnSpc>
        <a:spcBef>
          <a:spcPts val="0"/>
        </a:spcBef>
        <a:spcAft>
          <a:spcPts val="167"/>
        </a:spcAft>
        <a:buClr>
          <a:srgbClr val="54596A"/>
        </a:buClr>
        <a:buFont typeface="Arial" panose="020B0604020202020204" pitchFamily="34" charset="0"/>
        <a:buChar char="•"/>
        <a:tabLst/>
        <a:defRPr sz="2000" kern="1200">
          <a:solidFill>
            <a:schemeClr val="tx1">
              <a:lumMod val="65000"/>
              <a:lumOff val="35000"/>
            </a:schemeClr>
          </a:solidFill>
          <a:latin typeface="+mn-lt"/>
          <a:ea typeface="+mn-ea"/>
          <a:cs typeface="Arial" panose="020B0604020202020204" pitchFamily="34" charset="0"/>
        </a:defRPr>
      </a:lvl4pPr>
      <a:lvl5pPr marL="1428864" indent="-158763" algn="l" defTabSz="914473" rtl="0" eaLnBrk="1" latinLnBrk="0" hangingPunct="1">
        <a:lnSpc>
          <a:spcPct val="100000"/>
        </a:lnSpc>
        <a:spcBef>
          <a:spcPts val="0"/>
        </a:spcBef>
        <a:spcAft>
          <a:spcPts val="167"/>
        </a:spcAft>
        <a:buClr>
          <a:srgbClr val="54596A"/>
        </a:buClr>
        <a:buSzPct val="100000"/>
        <a:buFont typeface="Arial" panose="020B0604020202020204" pitchFamily="34" charset="0"/>
        <a:buChar char="•"/>
        <a:tabLst/>
        <a:defRPr sz="2000" kern="1200">
          <a:solidFill>
            <a:schemeClr val="tx1">
              <a:lumMod val="65000"/>
              <a:lumOff val="35000"/>
            </a:schemeClr>
          </a:solidFill>
          <a:latin typeface="+mn-lt"/>
          <a:ea typeface="+mn-ea"/>
          <a:cs typeface="Arial" panose="020B0604020202020204" pitchFamily="34" charset="0"/>
        </a:defRPr>
      </a:lvl5pPr>
      <a:lvl6pPr marL="2514801" indent="-228618" algn="l" defTabSz="9144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38" indent="-228618" algn="l" defTabSz="9144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74" indent="-228618" algn="l" defTabSz="9144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11" indent="-228618" algn="l" defTabSz="9144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73" rtl="0" eaLnBrk="1" latinLnBrk="0" hangingPunct="1">
        <a:defRPr sz="1800" kern="1200">
          <a:solidFill>
            <a:schemeClr val="tx1"/>
          </a:solidFill>
          <a:latin typeface="+mn-lt"/>
          <a:ea typeface="+mn-ea"/>
          <a:cs typeface="+mn-cs"/>
        </a:defRPr>
      </a:lvl1pPr>
      <a:lvl2pPr marL="457237" algn="l" defTabSz="914473" rtl="0" eaLnBrk="1" latinLnBrk="0" hangingPunct="1">
        <a:defRPr sz="1800" kern="1200">
          <a:solidFill>
            <a:schemeClr val="tx1"/>
          </a:solidFill>
          <a:latin typeface="+mn-lt"/>
          <a:ea typeface="+mn-ea"/>
          <a:cs typeface="+mn-cs"/>
        </a:defRPr>
      </a:lvl2pPr>
      <a:lvl3pPr marL="914473" algn="l" defTabSz="914473" rtl="0" eaLnBrk="1" latinLnBrk="0" hangingPunct="1">
        <a:defRPr sz="1800" kern="1200">
          <a:solidFill>
            <a:schemeClr val="tx1"/>
          </a:solidFill>
          <a:latin typeface="+mn-lt"/>
          <a:ea typeface="+mn-ea"/>
          <a:cs typeface="+mn-cs"/>
        </a:defRPr>
      </a:lvl3pPr>
      <a:lvl4pPr marL="1371710" algn="l" defTabSz="914473" rtl="0" eaLnBrk="1" latinLnBrk="0" hangingPunct="1">
        <a:defRPr sz="1800" kern="1200">
          <a:solidFill>
            <a:schemeClr val="tx1"/>
          </a:solidFill>
          <a:latin typeface="+mn-lt"/>
          <a:ea typeface="+mn-ea"/>
          <a:cs typeface="+mn-cs"/>
        </a:defRPr>
      </a:lvl4pPr>
      <a:lvl5pPr marL="1828946" algn="l" defTabSz="914473" rtl="0" eaLnBrk="1" latinLnBrk="0" hangingPunct="1">
        <a:defRPr sz="1800" kern="1200">
          <a:solidFill>
            <a:schemeClr val="tx1"/>
          </a:solidFill>
          <a:latin typeface="+mn-lt"/>
          <a:ea typeface="+mn-ea"/>
          <a:cs typeface="+mn-cs"/>
        </a:defRPr>
      </a:lvl5pPr>
      <a:lvl6pPr marL="2286183" algn="l" defTabSz="914473" rtl="0" eaLnBrk="1" latinLnBrk="0" hangingPunct="1">
        <a:defRPr sz="1800" kern="1200">
          <a:solidFill>
            <a:schemeClr val="tx1"/>
          </a:solidFill>
          <a:latin typeface="+mn-lt"/>
          <a:ea typeface="+mn-ea"/>
          <a:cs typeface="+mn-cs"/>
        </a:defRPr>
      </a:lvl6pPr>
      <a:lvl7pPr marL="2743419" algn="l" defTabSz="914473" rtl="0" eaLnBrk="1" latinLnBrk="0" hangingPunct="1">
        <a:defRPr sz="1800" kern="1200">
          <a:solidFill>
            <a:schemeClr val="tx1"/>
          </a:solidFill>
          <a:latin typeface="+mn-lt"/>
          <a:ea typeface="+mn-ea"/>
          <a:cs typeface="+mn-cs"/>
        </a:defRPr>
      </a:lvl7pPr>
      <a:lvl8pPr marL="3200656" algn="l" defTabSz="914473" rtl="0" eaLnBrk="1" latinLnBrk="0" hangingPunct="1">
        <a:defRPr sz="1800" kern="1200">
          <a:solidFill>
            <a:schemeClr val="tx1"/>
          </a:solidFill>
          <a:latin typeface="+mn-lt"/>
          <a:ea typeface="+mn-ea"/>
          <a:cs typeface="+mn-cs"/>
        </a:defRPr>
      </a:lvl8pPr>
      <a:lvl9pPr marL="3657893" algn="l" defTabSz="91447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9.sv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xml"/><Relationship Id="rId1" Type="http://schemas.openxmlformats.org/officeDocument/2006/relationships/slideLayout" Target="../slideLayouts/slideLayout42.xml"/><Relationship Id="rId5" Type="http://schemas.openxmlformats.org/officeDocument/2006/relationships/image" Target="../media/image34.sv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png"/><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4.png"/><Relationship Id="rId3" Type="http://schemas.openxmlformats.org/officeDocument/2006/relationships/image" Target="../media/image54.jpe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jpe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8" Type="http://schemas.openxmlformats.org/officeDocument/2006/relationships/image" Target="../media/image75.emf"/><Relationship Id="rId13" Type="http://schemas.openxmlformats.org/officeDocument/2006/relationships/image" Target="../media/image80.emf"/><Relationship Id="rId18" Type="http://schemas.openxmlformats.org/officeDocument/2006/relationships/image" Target="../media/image85.png"/><Relationship Id="rId26" Type="http://schemas.openxmlformats.org/officeDocument/2006/relationships/image" Target="../media/image93.png"/><Relationship Id="rId3" Type="http://schemas.openxmlformats.org/officeDocument/2006/relationships/image" Target="../media/image70.emf"/><Relationship Id="rId21" Type="http://schemas.openxmlformats.org/officeDocument/2006/relationships/image" Target="../media/image88.svg"/><Relationship Id="rId7" Type="http://schemas.openxmlformats.org/officeDocument/2006/relationships/image" Target="../media/image74.svg"/><Relationship Id="rId12" Type="http://schemas.openxmlformats.org/officeDocument/2006/relationships/image" Target="../media/image79.emf"/><Relationship Id="rId17" Type="http://schemas.openxmlformats.org/officeDocument/2006/relationships/image" Target="../media/image84.svg"/><Relationship Id="rId25" Type="http://schemas.openxmlformats.org/officeDocument/2006/relationships/image" Target="../media/image92.svg"/><Relationship Id="rId2" Type="http://schemas.openxmlformats.org/officeDocument/2006/relationships/notesSlide" Target="../notesSlides/notesSlide24.xml"/><Relationship Id="rId16" Type="http://schemas.openxmlformats.org/officeDocument/2006/relationships/image" Target="../media/image83.png"/><Relationship Id="rId20" Type="http://schemas.openxmlformats.org/officeDocument/2006/relationships/image" Target="../media/image87.png"/><Relationship Id="rId1" Type="http://schemas.openxmlformats.org/officeDocument/2006/relationships/slideLayout" Target="../slideLayouts/slideLayout31.xml"/><Relationship Id="rId6" Type="http://schemas.openxmlformats.org/officeDocument/2006/relationships/image" Target="../media/image73.png"/><Relationship Id="rId11" Type="http://schemas.openxmlformats.org/officeDocument/2006/relationships/image" Target="../media/image78.emf"/><Relationship Id="rId24" Type="http://schemas.openxmlformats.org/officeDocument/2006/relationships/image" Target="../media/image91.png"/><Relationship Id="rId5" Type="http://schemas.openxmlformats.org/officeDocument/2006/relationships/image" Target="../media/image72.emf"/><Relationship Id="rId15" Type="http://schemas.openxmlformats.org/officeDocument/2006/relationships/image" Target="../media/image82.svg"/><Relationship Id="rId23" Type="http://schemas.openxmlformats.org/officeDocument/2006/relationships/image" Target="../media/image90.svg"/><Relationship Id="rId10" Type="http://schemas.openxmlformats.org/officeDocument/2006/relationships/image" Target="../media/image77.svg"/><Relationship Id="rId19" Type="http://schemas.openxmlformats.org/officeDocument/2006/relationships/image" Target="../media/image86.svg"/><Relationship Id="rId4" Type="http://schemas.openxmlformats.org/officeDocument/2006/relationships/image" Target="../media/image71.emf"/><Relationship Id="rId9" Type="http://schemas.openxmlformats.org/officeDocument/2006/relationships/image" Target="../media/image76.png"/><Relationship Id="rId14" Type="http://schemas.openxmlformats.org/officeDocument/2006/relationships/image" Target="../media/image81.png"/><Relationship Id="rId22" Type="http://schemas.openxmlformats.org/officeDocument/2006/relationships/image" Target="../media/image89.png"/><Relationship Id="rId27" Type="http://schemas.openxmlformats.org/officeDocument/2006/relationships/image" Target="../media/image94.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73504-79A6-B509-6FAA-1805AA17C5C7}"/>
              </a:ext>
            </a:extLst>
          </p:cNvPr>
          <p:cNvSpPr>
            <a:spLocks noGrp="1"/>
          </p:cNvSpPr>
          <p:nvPr>
            <p:ph type="title"/>
          </p:nvPr>
        </p:nvSpPr>
        <p:spPr>
          <a:xfrm>
            <a:off x="4590563" y="3077677"/>
            <a:ext cx="7590551" cy="1107440"/>
          </a:xfrm>
        </p:spPr>
        <p:txBody>
          <a:bodyPr/>
          <a:lstStyle/>
          <a:p>
            <a:pPr>
              <a:lnSpc>
                <a:spcPts val="5100"/>
              </a:lnSpc>
            </a:pPr>
            <a:r>
              <a:rPr lang="en-US" spc="-70" dirty="0"/>
              <a:t>Managed IT Solutions for the Financial Industry</a:t>
            </a:r>
          </a:p>
        </p:txBody>
      </p:sp>
      <p:sp>
        <p:nvSpPr>
          <p:cNvPr id="3" name="Text Placeholder 2">
            <a:extLst>
              <a:ext uri="{FF2B5EF4-FFF2-40B4-BE49-F238E27FC236}">
                <a16:creationId xmlns:a16="http://schemas.microsoft.com/office/drawing/2014/main" id="{AE8BA5CD-2CC6-5CF0-6833-8EF1A9EF42BC}"/>
              </a:ext>
            </a:extLst>
          </p:cNvPr>
          <p:cNvSpPr>
            <a:spLocks noGrp="1"/>
          </p:cNvSpPr>
          <p:nvPr>
            <p:ph type="body" sz="quarter" idx="13"/>
          </p:nvPr>
        </p:nvSpPr>
        <p:spPr>
          <a:xfrm>
            <a:off x="4590563" y="4313745"/>
            <a:ext cx="7590550" cy="716187"/>
          </a:xfrm>
        </p:spPr>
        <p:txBody>
          <a:bodyPr/>
          <a:lstStyle/>
          <a:p>
            <a:r>
              <a:rPr lang="en-US" dirty="0"/>
              <a:t>How TPx and [</a:t>
            </a:r>
            <a:r>
              <a:rPr lang="en-US" dirty="0">
                <a:highlight>
                  <a:srgbClr val="FFFF00"/>
                </a:highlight>
              </a:rPr>
              <a:t>Partner] </a:t>
            </a:r>
            <a:r>
              <a:rPr lang="en-US" dirty="0"/>
              <a:t>Can Help </a:t>
            </a:r>
          </a:p>
        </p:txBody>
      </p:sp>
    </p:spTree>
    <p:extLst>
      <p:ext uri="{BB962C8B-B14F-4D97-AF65-F5344CB8AC3E}">
        <p14:creationId xmlns:p14="http://schemas.microsoft.com/office/powerpoint/2010/main" val="17045388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A41F1-BFD6-45D1-904D-968D77D2503D}"/>
              </a:ext>
            </a:extLst>
          </p:cNvPr>
          <p:cNvSpPr>
            <a:spLocks noGrp="1"/>
          </p:cNvSpPr>
          <p:nvPr>
            <p:ph type="title"/>
          </p:nvPr>
        </p:nvSpPr>
        <p:spPr>
          <a:xfrm>
            <a:off x="0" y="0"/>
            <a:ext cx="5997425" cy="1107440"/>
          </a:xfrm>
        </p:spPr>
        <p:txBody>
          <a:bodyPr/>
          <a:lstStyle/>
          <a:p>
            <a:r>
              <a:rPr lang="en-US" dirty="0"/>
              <a:t>TPx Solutions </a:t>
            </a:r>
          </a:p>
        </p:txBody>
      </p:sp>
      <p:sp>
        <p:nvSpPr>
          <p:cNvPr id="7" name="Text Placeholder 6">
            <a:extLst>
              <a:ext uri="{FF2B5EF4-FFF2-40B4-BE49-F238E27FC236}">
                <a16:creationId xmlns:a16="http://schemas.microsoft.com/office/drawing/2014/main" id="{C835848A-3D80-C982-CFE0-D28ED935C325}"/>
              </a:ext>
            </a:extLst>
          </p:cNvPr>
          <p:cNvSpPr>
            <a:spLocks noGrp="1"/>
          </p:cNvSpPr>
          <p:nvPr>
            <p:ph type="body" sz="quarter" idx="24"/>
          </p:nvPr>
        </p:nvSpPr>
        <p:spPr>
          <a:xfrm>
            <a:off x="5365839" y="1451634"/>
            <a:ext cx="4005098" cy="4002831"/>
          </a:xfrm>
        </p:spPr>
        <p:txBody>
          <a:bodyPr>
            <a:noAutofit/>
          </a:bodyPr>
          <a:lstStyle/>
          <a:p>
            <a:pPr marL="283464" indent="-283464">
              <a:buFont typeface="Arial" panose="020B0604020202020204" pitchFamily="34" charset="0"/>
              <a:buChar char="•"/>
            </a:pPr>
            <a:r>
              <a:rPr lang="en-US" spc="-40" dirty="0"/>
              <a:t>Simplifying how businesses provision &amp; manage networks across several locations </a:t>
            </a:r>
            <a:endParaRPr lang="en-US" dirty="0"/>
          </a:p>
          <a:p>
            <a:pPr marL="283464" indent="-283464">
              <a:buFont typeface="Arial" panose="020B0604020202020204" pitchFamily="34" charset="0"/>
              <a:buChar char="•"/>
            </a:pPr>
            <a:r>
              <a:rPr lang="en-US" dirty="0"/>
              <a:t>Significant cost savings </a:t>
            </a:r>
          </a:p>
          <a:p>
            <a:pPr marL="283464" indent="-283464">
              <a:buFont typeface="Arial" panose="020B0604020202020204" pitchFamily="34" charset="0"/>
              <a:buChar char="•"/>
            </a:pPr>
            <a:r>
              <a:rPr lang="en-US" dirty="0"/>
              <a:t>Better network visibility, security, control</a:t>
            </a:r>
          </a:p>
          <a:p>
            <a:pPr marL="283464" indent="-283464">
              <a:buFont typeface="Arial" panose="020B0604020202020204" pitchFamily="34" charset="0"/>
              <a:buChar char="•"/>
            </a:pPr>
            <a:r>
              <a:rPr lang="en-US" dirty="0"/>
              <a:t>Reliable Internet access, even in remote areas</a:t>
            </a:r>
          </a:p>
          <a:p>
            <a:pPr marL="283464" indent="-283464">
              <a:buFont typeface="Arial" panose="020B0604020202020204" pitchFamily="34" charset="0"/>
              <a:buChar char="•"/>
            </a:pPr>
            <a:r>
              <a:rPr lang="en-US" dirty="0"/>
              <a:t>Easier to scale and manage</a:t>
            </a:r>
          </a:p>
          <a:p>
            <a:pPr marL="283464" indent="-283464">
              <a:buFont typeface="Arial" panose="020B0604020202020204" pitchFamily="34" charset="0"/>
              <a:buChar char="•"/>
            </a:pPr>
            <a:r>
              <a:rPr lang="en-US" dirty="0"/>
              <a:t>Ability to segment business and private web traffic </a:t>
            </a:r>
          </a:p>
          <a:p>
            <a:pPr marL="283464" indent="-283464">
              <a:buFont typeface="Arial" panose="020B0604020202020204" pitchFamily="34" charset="0"/>
              <a:buChar char="•"/>
            </a:pPr>
            <a:r>
              <a:rPr lang="en-US" dirty="0"/>
              <a:t>24/7 monitoring and alerting</a:t>
            </a:r>
            <a:endParaRPr lang="en-US" sz="2000" dirty="0"/>
          </a:p>
        </p:txBody>
      </p:sp>
      <p:sp>
        <p:nvSpPr>
          <p:cNvPr id="4" name="TextBox 3"/>
          <p:cNvSpPr txBox="1"/>
          <p:nvPr/>
        </p:nvSpPr>
        <p:spPr>
          <a:xfrm>
            <a:off x="9431485" y="1761280"/>
            <a:ext cx="2482500" cy="1785104"/>
          </a:xfrm>
          <a:prstGeom prst="rect">
            <a:avLst/>
          </a:prstGeom>
          <a:noFill/>
        </p:spPr>
        <p:txBody>
          <a:bodyPr wrap="square" rtlCol="0">
            <a:spAutoFit/>
          </a:bodyPr>
          <a:lstStyle/>
          <a:p>
            <a:pPr>
              <a:spcAft>
                <a:spcPts val="600"/>
              </a:spcAft>
            </a:pPr>
            <a:r>
              <a:rPr lang="en-US" sz="2000" dirty="0">
                <a:solidFill>
                  <a:srgbClr val="0079C2"/>
                </a:solidFill>
                <a:latin typeface="Roboto Light" panose="02000000000000000000" pitchFamily="2" charset="0"/>
                <a:ea typeface="Roboto Light" panose="02000000000000000000" pitchFamily="2" charset="0"/>
              </a:rPr>
              <a:t>Access</a:t>
            </a:r>
          </a:p>
          <a:p>
            <a:pPr>
              <a:spcAft>
                <a:spcPts val="600"/>
              </a:spcAft>
            </a:pPr>
            <a:r>
              <a:rPr lang="en-US" sz="2000" dirty="0">
                <a:solidFill>
                  <a:srgbClr val="0079C2"/>
                </a:solidFill>
                <a:latin typeface="Roboto Light" panose="02000000000000000000" pitchFamily="2" charset="0"/>
                <a:ea typeface="Roboto Light" panose="02000000000000000000" pitchFamily="2" charset="0"/>
              </a:rPr>
              <a:t>Managed SD-WAN</a:t>
            </a:r>
          </a:p>
          <a:p>
            <a:pPr>
              <a:spcAft>
                <a:spcPts val="600"/>
              </a:spcAft>
            </a:pPr>
            <a:r>
              <a:rPr lang="en-US" sz="2000" dirty="0">
                <a:solidFill>
                  <a:srgbClr val="0079C2"/>
                </a:solidFill>
                <a:latin typeface="Roboto Light" panose="02000000000000000000" pitchFamily="2" charset="0"/>
                <a:ea typeface="Roboto Light" panose="02000000000000000000" pitchFamily="2" charset="0"/>
              </a:rPr>
              <a:t>Managed Networks Firewalls/WAN, LAN, switches </a:t>
            </a:r>
          </a:p>
        </p:txBody>
      </p:sp>
      <p:cxnSp>
        <p:nvCxnSpPr>
          <p:cNvPr id="9" name="Straight Connector 8">
            <a:extLst>
              <a:ext uri="{FF2B5EF4-FFF2-40B4-BE49-F238E27FC236}">
                <a16:creationId xmlns:a16="http://schemas.microsoft.com/office/drawing/2014/main" id="{53C4ECFD-B4E8-AF1B-B1D3-CFA500E1D299}"/>
              </a:ext>
            </a:extLst>
          </p:cNvPr>
          <p:cNvCxnSpPr>
            <a:cxnSpLocks/>
          </p:cNvCxnSpPr>
          <p:nvPr/>
        </p:nvCxnSpPr>
        <p:spPr>
          <a:xfrm>
            <a:off x="9399988" y="1671091"/>
            <a:ext cx="0" cy="4002830"/>
          </a:xfrm>
          <a:prstGeom prst="line">
            <a:avLst/>
          </a:prstGeom>
          <a:ln w="19050">
            <a:solidFill>
              <a:srgbClr val="6FC055"/>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F1C73CB-5FF1-72CA-7950-7D342BF76091}"/>
              </a:ext>
            </a:extLst>
          </p:cNvPr>
          <p:cNvSpPr txBox="1"/>
          <p:nvPr/>
        </p:nvSpPr>
        <p:spPr>
          <a:xfrm>
            <a:off x="9431485" y="4423403"/>
            <a:ext cx="2482500" cy="1200329"/>
          </a:xfrm>
          <a:prstGeom prst="rect">
            <a:avLst/>
          </a:prstGeom>
          <a:noFill/>
        </p:spPr>
        <p:txBody>
          <a:bodyPr wrap="square" rtlCol="0">
            <a:spAutoFit/>
          </a:bodyPr>
          <a:lstStyle/>
          <a:p>
            <a:pPr>
              <a:spcAft>
                <a:spcPts val="600"/>
              </a:spcAft>
            </a:pPr>
            <a:r>
              <a:rPr lang="en-US" i="1" dirty="0">
                <a:solidFill>
                  <a:srgbClr val="0079C2"/>
                </a:solidFill>
                <a:latin typeface="Roboto Light" panose="02000000000000000000" pitchFamily="2" charset="0"/>
                <a:ea typeface="Roboto Light" panose="02000000000000000000" pitchFamily="2" charset="0"/>
              </a:rPr>
              <a:t>Average expected savings per location by moving to ​SD-WAN is ~25% </a:t>
            </a:r>
            <a:r>
              <a:rPr lang="en-US" sz="1400" i="1" dirty="0">
                <a:solidFill>
                  <a:srgbClr val="0079C2"/>
                </a:solidFill>
                <a:latin typeface="Roboto Light" panose="02000000000000000000" pitchFamily="2" charset="0"/>
                <a:ea typeface="Roboto Light" panose="02000000000000000000" pitchFamily="2" charset="0"/>
              </a:rPr>
              <a:t>(Gartner)</a:t>
            </a:r>
          </a:p>
        </p:txBody>
      </p:sp>
      <p:pic>
        <p:nvPicPr>
          <p:cNvPr id="16" name="Picture Placeholder 15">
            <a:extLst>
              <a:ext uri="{FF2B5EF4-FFF2-40B4-BE49-F238E27FC236}">
                <a16:creationId xmlns:a16="http://schemas.microsoft.com/office/drawing/2014/main" id="{2DCC4585-83B8-2CC0-4758-97F21FB959EF}"/>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0878" r="10878"/>
          <a:stretch>
            <a:fillRect/>
          </a:stretch>
        </p:blipFill>
        <p:spPr>
          <a:xfrm>
            <a:off x="444501" y="1671637"/>
            <a:ext cx="4928616" cy="4014852"/>
          </a:xfrm>
        </p:spPr>
      </p:pic>
      <p:pic>
        <p:nvPicPr>
          <p:cNvPr id="12" name="Graphic 11">
            <a:extLst>
              <a:ext uri="{FF2B5EF4-FFF2-40B4-BE49-F238E27FC236}">
                <a16:creationId xmlns:a16="http://schemas.microsoft.com/office/drawing/2014/main" id="{28CD0411-5B36-7022-B86A-E434B2D784A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59376" y="3622931"/>
            <a:ext cx="628352" cy="800472"/>
          </a:xfrm>
          <a:prstGeom prst="rect">
            <a:avLst/>
          </a:prstGeom>
        </p:spPr>
      </p:pic>
      <p:sp>
        <p:nvSpPr>
          <p:cNvPr id="14" name="TextBox 13">
            <a:extLst>
              <a:ext uri="{FF2B5EF4-FFF2-40B4-BE49-F238E27FC236}">
                <a16:creationId xmlns:a16="http://schemas.microsoft.com/office/drawing/2014/main" id="{B21811BB-7150-2D5E-4002-49D04FACEF5B}"/>
              </a:ext>
            </a:extLst>
          </p:cNvPr>
          <p:cNvSpPr txBox="1"/>
          <p:nvPr/>
        </p:nvSpPr>
        <p:spPr>
          <a:xfrm>
            <a:off x="9991393" y="4047551"/>
            <a:ext cx="1921392" cy="400110"/>
          </a:xfrm>
          <a:prstGeom prst="rect">
            <a:avLst/>
          </a:prstGeom>
          <a:noFill/>
        </p:spPr>
        <p:txBody>
          <a:bodyPr wrap="square" rtlCol="0">
            <a:spAutoFit/>
          </a:bodyPr>
          <a:lstStyle/>
          <a:p>
            <a:r>
              <a:rPr lang="en-US" sz="2000" b="1" dirty="0">
                <a:solidFill>
                  <a:srgbClr val="6FC055"/>
                </a:solidFill>
                <a:latin typeface="Roboto Light" panose="02000000000000000000" pitchFamily="2" charset="0"/>
                <a:ea typeface="Roboto Light" panose="02000000000000000000" pitchFamily="2" charset="0"/>
              </a:rPr>
              <a:t>Did You Know?</a:t>
            </a:r>
            <a:endParaRPr lang="en-US" sz="2000" b="1" dirty="0">
              <a:solidFill>
                <a:srgbClr val="6FC055"/>
              </a:solidFill>
            </a:endParaRPr>
          </a:p>
        </p:txBody>
      </p:sp>
    </p:spTree>
    <p:extLst>
      <p:ext uri="{BB962C8B-B14F-4D97-AF65-F5344CB8AC3E}">
        <p14:creationId xmlns:p14="http://schemas.microsoft.com/office/powerpoint/2010/main" val="203671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334A5C3D-5E60-B633-D80B-1D986DF473CA}"/>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1965" b="1965"/>
          <a:stretch>
            <a:fillRect/>
          </a:stretch>
        </p:blipFill>
        <p:spPr/>
      </p:pic>
      <p:sp>
        <p:nvSpPr>
          <p:cNvPr id="2" name="Title 1">
            <a:extLst>
              <a:ext uri="{FF2B5EF4-FFF2-40B4-BE49-F238E27FC236}">
                <a16:creationId xmlns:a16="http://schemas.microsoft.com/office/drawing/2014/main" id="{065A41F1-BFD6-45D1-904D-968D77D2503D}"/>
              </a:ext>
            </a:extLst>
          </p:cNvPr>
          <p:cNvSpPr>
            <a:spLocks noGrp="1"/>
          </p:cNvSpPr>
          <p:nvPr>
            <p:ph type="title"/>
          </p:nvPr>
        </p:nvSpPr>
        <p:spPr>
          <a:xfrm>
            <a:off x="7848599" y="1611152"/>
            <a:ext cx="4343400" cy="730700"/>
          </a:xfrm>
        </p:spPr>
        <p:txBody>
          <a:bodyPr/>
          <a:lstStyle/>
          <a:p>
            <a:r>
              <a:rPr lang="en-US" sz="2800" dirty="0"/>
              <a:t>Collaboration Challenge</a:t>
            </a:r>
          </a:p>
        </p:txBody>
      </p:sp>
      <p:sp>
        <p:nvSpPr>
          <p:cNvPr id="6" name="Content Placeholder 5">
            <a:extLst>
              <a:ext uri="{FF2B5EF4-FFF2-40B4-BE49-F238E27FC236}">
                <a16:creationId xmlns:a16="http://schemas.microsoft.com/office/drawing/2014/main" id="{DD892C55-0445-FF49-9607-80D6C556B70E}"/>
              </a:ext>
            </a:extLst>
          </p:cNvPr>
          <p:cNvSpPr>
            <a:spLocks noGrp="1"/>
          </p:cNvSpPr>
          <p:nvPr>
            <p:ph type="body" sz="quarter" idx="16"/>
          </p:nvPr>
        </p:nvSpPr>
        <p:spPr>
          <a:xfrm>
            <a:off x="7848600" y="2179322"/>
            <a:ext cx="4343400" cy="3001493"/>
          </a:xfrm>
        </p:spPr>
        <p:txBody>
          <a:bodyPr>
            <a:normAutofit lnSpcReduction="10000"/>
          </a:bodyPr>
          <a:lstStyle/>
          <a:p>
            <a:pPr marL="283464" indent="-283464">
              <a:spcAft>
                <a:spcPts val="600"/>
              </a:spcAft>
              <a:buFont typeface="Arial" panose="020B0604020202020204" pitchFamily="34" charset="0"/>
              <a:buChar char="•"/>
            </a:pPr>
            <a:r>
              <a:rPr lang="en-US" sz="2000" dirty="0"/>
              <a:t>Adapting to a new way of working and communicating with customers</a:t>
            </a:r>
          </a:p>
          <a:p>
            <a:pPr marL="283464" indent="-283464">
              <a:spcAft>
                <a:spcPts val="600"/>
              </a:spcAft>
              <a:buFont typeface="Arial" panose="020B0604020202020204" pitchFamily="34" charset="0"/>
              <a:buChar char="•"/>
            </a:pPr>
            <a:r>
              <a:rPr lang="en-US" sz="2000" dirty="0"/>
              <a:t>Being able to communicate effectively to the public</a:t>
            </a:r>
          </a:p>
          <a:p>
            <a:pPr marL="283464" indent="-283464">
              <a:spcAft>
                <a:spcPts val="600"/>
              </a:spcAft>
              <a:buFont typeface="Arial" panose="020B0604020202020204" pitchFamily="34" charset="0"/>
              <a:buChar char="•"/>
            </a:pPr>
            <a:r>
              <a:rPr lang="en-US" sz="2000" dirty="0"/>
              <a:t>Being able to provide excellent customer experience over digital tools</a:t>
            </a:r>
          </a:p>
          <a:p>
            <a:endParaRPr lang="en-US" dirty="0"/>
          </a:p>
        </p:txBody>
      </p:sp>
    </p:spTree>
    <p:extLst>
      <p:ext uri="{BB962C8B-B14F-4D97-AF65-F5344CB8AC3E}">
        <p14:creationId xmlns:p14="http://schemas.microsoft.com/office/powerpoint/2010/main" val="478471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A41F1-BFD6-45D1-904D-968D77D2503D}"/>
              </a:ext>
            </a:extLst>
          </p:cNvPr>
          <p:cNvSpPr>
            <a:spLocks noGrp="1"/>
          </p:cNvSpPr>
          <p:nvPr>
            <p:ph type="title"/>
          </p:nvPr>
        </p:nvSpPr>
        <p:spPr>
          <a:xfrm>
            <a:off x="0" y="0"/>
            <a:ext cx="5997425" cy="1107440"/>
          </a:xfrm>
        </p:spPr>
        <p:txBody>
          <a:bodyPr/>
          <a:lstStyle/>
          <a:p>
            <a:r>
              <a:rPr lang="en-US" dirty="0"/>
              <a:t>TPx Solutions </a:t>
            </a:r>
          </a:p>
        </p:txBody>
      </p:sp>
      <p:sp>
        <p:nvSpPr>
          <p:cNvPr id="7" name="Text Placeholder 6">
            <a:extLst>
              <a:ext uri="{FF2B5EF4-FFF2-40B4-BE49-F238E27FC236}">
                <a16:creationId xmlns:a16="http://schemas.microsoft.com/office/drawing/2014/main" id="{C835848A-3D80-C982-CFE0-D28ED935C325}"/>
              </a:ext>
            </a:extLst>
          </p:cNvPr>
          <p:cNvSpPr>
            <a:spLocks noGrp="1"/>
          </p:cNvSpPr>
          <p:nvPr>
            <p:ph type="body" sz="quarter" idx="24"/>
          </p:nvPr>
        </p:nvSpPr>
        <p:spPr>
          <a:xfrm>
            <a:off x="5358739" y="1512594"/>
            <a:ext cx="4035644" cy="4002831"/>
          </a:xfrm>
        </p:spPr>
        <p:txBody>
          <a:bodyPr>
            <a:noAutofit/>
          </a:bodyPr>
          <a:lstStyle/>
          <a:p>
            <a:pPr marL="283464" indent="-283464">
              <a:buFont typeface="Arial" panose="020B0604020202020204" pitchFamily="34" charset="0"/>
              <a:buChar char="•"/>
            </a:pPr>
            <a:r>
              <a:rPr lang="en-US" sz="2000" spc="-40" dirty="0"/>
              <a:t>Being able to communicate and access data from anywhere, anytime</a:t>
            </a:r>
          </a:p>
          <a:p>
            <a:pPr marL="283464" indent="-283464">
              <a:buFont typeface="Arial" panose="020B0604020202020204" pitchFamily="34" charset="0"/>
              <a:buChar char="•"/>
            </a:pPr>
            <a:r>
              <a:rPr lang="en-US" sz="2000" spc="-40" dirty="0"/>
              <a:t>Enterprise-grade security and </a:t>
            </a:r>
            <a:br>
              <a:rPr lang="en-US" sz="2000" spc="-40" dirty="0"/>
            </a:br>
            <a:r>
              <a:rPr lang="en-US" sz="2000" spc="-40" dirty="0"/>
              <a:t>end-to-end encryption</a:t>
            </a:r>
          </a:p>
          <a:p>
            <a:pPr marL="283464" indent="-283464">
              <a:buFont typeface="Arial" panose="020B0604020202020204" pitchFamily="34" charset="0"/>
              <a:buChar char="•"/>
            </a:pPr>
            <a:r>
              <a:rPr lang="en-US" sz="2000" spc="-40" dirty="0"/>
              <a:t>Video, phone calling, call center, messaging and meetings all delivered in a single application</a:t>
            </a:r>
          </a:p>
          <a:p>
            <a:pPr marL="283464" indent="-283464">
              <a:buFont typeface="Arial" panose="020B0604020202020204" pitchFamily="34" charset="0"/>
              <a:buChar char="•"/>
            </a:pPr>
            <a:r>
              <a:rPr lang="en-US" sz="2000" spc="-40" dirty="0"/>
              <a:t>Secure online file storage/sharing</a:t>
            </a:r>
          </a:p>
          <a:p>
            <a:pPr marL="283464" indent="-283464">
              <a:buFont typeface="Arial" panose="020B0604020202020204" pitchFamily="34" charset="0"/>
              <a:buChar char="•"/>
            </a:pPr>
            <a:r>
              <a:rPr lang="en-US" sz="2000" spc="-40" dirty="0"/>
              <a:t>Unlimited online meetings</a:t>
            </a:r>
            <a:endParaRPr lang="en-US" sz="2000" dirty="0"/>
          </a:p>
        </p:txBody>
      </p:sp>
      <p:sp>
        <p:nvSpPr>
          <p:cNvPr id="4" name="TextBox 3"/>
          <p:cNvSpPr txBox="1"/>
          <p:nvPr/>
        </p:nvSpPr>
        <p:spPr>
          <a:xfrm>
            <a:off x="9560793" y="2274455"/>
            <a:ext cx="2482500" cy="400110"/>
          </a:xfrm>
          <a:prstGeom prst="rect">
            <a:avLst/>
          </a:prstGeom>
          <a:noFill/>
        </p:spPr>
        <p:txBody>
          <a:bodyPr wrap="square" rtlCol="0">
            <a:spAutoFit/>
          </a:bodyPr>
          <a:lstStyle/>
          <a:p>
            <a:pPr>
              <a:spcAft>
                <a:spcPts val="600"/>
              </a:spcAft>
            </a:pPr>
            <a:r>
              <a:rPr lang="en-US" sz="2000" dirty="0">
                <a:solidFill>
                  <a:srgbClr val="0079C2"/>
                </a:solidFill>
                <a:latin typeface="Roboto Light" panose="02000000000000000000" pitchFamily="2" charset="0"/>
                <a:ea typeface="Roboto Light" panose="02000000000000000000" pitchFamily="2" charset="0"/>
              </a:rPr>
              <a:t>UCx with Webex</a:t>
            </a:r>
          </a:p>
        </p:txBody>
      </p:sp>
      <p:cxnSp>
        <p:nvCxnSpPr>
          <p:cNvPr id="9" name="Straight Connector 8">
            <a:extLst>
              <a:ext uri="{FF2B5EF4-FFF2-40B4-BE49-F238E27FC236}">
                <a16:creationId xmlns:a16="http://schemas.microsoft.com/office/drawing/2014/main" id="{53C4ECFD-B4E8-AF1B-B1D3-CFA500E1D299}"/>
              </a:ext>
            </a:extLst>
          </p:cNvPr>
          <p:cNvCxnSpPr>
            <a:cxnSpLocks/>
          </p:cNvCxnSpPr>
          <p:nvPr/>
        </p:nvCxnSpPr>
        <p:spPr>
          <a:xfrm>
            <a:off x="9399988" y="1671091"/>
            <a:ext cx="0" cy="4002830"/>
          </a:xfrm>
          <a:prstGeom prst="line">
            <a:avLst/>
          </a:prstGeom>
          <a:ln w="19050">
            <a:solidFill>
              <a:srgbClr val="6FC055"/>
            </a:solidFill>
          </a:ln>
        </p:spPr>
        <p:style>
          <a:lnRef idx="1">
            <a:schemeClr val="accent1"/>
          </a:lnRef>
          <a:fillRef idx="0">
            <a:schemeClr val="accent1"/>
          </a:fillRef>
          <a:effectRef idx="0">
            <a:schemeClr val="accent1"/>
          </a:effectRef>
          <a:fontRef idx="minor">
            <a:schemeClr val="tx1"/>
          </a:fontRef>
        </p:style>
      </p:cxnSp>
      <p:pic>
        <p:nvPicPr>
          <p:cNvPr id="8" name="Picture Placeholder 7">
            <a:extLst>
              <a:ext uri="{FF2B5EF4-FFF2-40B4-BE49-F238E27FC236}">
                <a16:creationId xmlns:a16="http://schemas.microsoft.com/office/drawing/2014/main" id="{48C1B1D8-09E4-46C9-A872-E96E46A717C9}"/>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5022" r="15022"/>
          <a:stretch>
            <a:fillRect/>
          </a:stretch>
        </p:blipFill>
        <p:spPr/>
      </p:pic>
      <p:sp>
        <p:nvSpPr>
          <p:cNvPr id="5" name="TextBox 4">
            <a:extLst>
              <a:ext uri="{FF2B5EF4-FFF2-40B4-BE49-F238E27FC236}">
                <a16:creationId xmlns:a16="http://schemas.microsoft.com/office/drawing/2014/main" id="{472A0F78-2BD7-A753-1F0E-EFAF8A4181AB}"/>
              </a:ext>
            </a:extLst>
          </p:cNvPr>
          <p:cNvSpPr txBox="1"/>
          <p:nvPr/>
        </p:nvSpPr>
        <p:spPr>
          <a:xfrm>
            <a:off x="9560793" y="2913844"/>
            <a:ext cx="2482499" cy="1200329"/>
          </a:xfrm>
          <a:prstGeom prst="rect">
            <a:avLst/>
          </a:prstGeom>
          <a:noFill/>
        </p:spPr>
        <p:txBody>
          <a:bodyPr wrap="square">
            <a:spAutoFit/>
          </a:bodyPr>
          <a:lstStyle/>
          <a:p>
            <a:pPr marL="285750" indent="-285750">
              <a:buFont typeface="Arial" panose="020B0604020202020204" pitchFamily="34" charset="0"/>
              <a:buChar char="•"/>
            </a:pPr>
            <a:r>
              <a:rPr lang="en-US" sz="1800" b="0" i="0" u="none" strike="noStrike" baseline="0" dirty="0">
                <a:solidFill>
                  <a:srgbClr val="4C4C4E"/>
                </a:solidFill>
                <a:latin typeface="HelveticaNeueLT Pro 45 Lt"/>
              </a:rPr>
              <a:t>UCx Calling for Microsoft Teams </a:t>
            </a:r>
          </a:p>
          <a:p>
            <a:pPr marL="285750" indent="-285750">
              <a:buFont typeface="Arial" panose="020B0604020202020204" pitchFamily="34" charset="0"/>
              <a:buChar char="•"/>
            </a:pPr>
            <a:r>
              <a:rPr lang="en-US" sz="1800" b="0" i="0" u="none" strike="noStrike" baseline="0" dirty="0">
                <a:solidFill>
                  <a:srgbClr val="4C4C4E"/>
                </a:solidFill>
                <a:latin typeface="HelveticaNeueLT Pro 45 Lt"/>
              </a:rPr>
              <a:t>UCx </a:t>
            </a:r>
            <a:r>
              <a:rPr lang="en-US" sz="1800" b="0" i="0" u="none" strike="noStrike" baseline="0" dirty="0" err="1">
                <a:solidFill>
                  <a:srgbClr val="4C4C4E"/>
                </a:solidFill>
                <a:latin typeface="HelveticaNeueLT Pro 45 Lt"/>
              </a:rPr>
              <a:t>SmartVoice</a:t>
            </a:r>
            <a:r>
              <a:rPr lang="en-US" sz="1800" b="0" i="0" u="none" strike="noStrike" baseline="0" dirty="0">
                <a:solidFill>
                  <a:srgbClr val="4C4C4E"/>
                </a:solidFill>
                <a:latin typeface="HelveticaNeueLT Pro 45 Lt"/>
              </a:rPr>
              <a:t> SIP Trunks 	</a:t>
            </a:r>
          </a:p>
        </p:txBody>
      </p:sp>
    </p:spTree>
    <p:extLst>
      <p:ext uri="{BB962C8B-B14F-4D97-AF65-F5344CB8AC3E}">
        <p14:creationId xmlns:p14="http://schemas.microsoft.com/office/powerpoint/2010/main" val="30882636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D137CE3B-5F16-E7B1-105B-F6482D4417FE}"/>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10191" b="10191"/>
          <a:stretch>
            <a:fillRect/>
          </a:stretch>
        </p:blipFill>
        <p:spPr/>
      </p:pic>
      <p:sp>
        <p:nvSpPr>
          <p:cNvPr id="2" name="Title 1">
            <a:extLst>
              <a:ext uri="{FF2B5EF4-FFF2-40B4-BE49-F238E27FC236}">
                <a16:creationId xmlns:a16="http://schemas.microsoft.com/office/drawing/2014/main" id="{065A41F1-BFD6-45D1-904D-968D77D2503D}"/>
              </a:ext>
            </a:extLst>
          </p:cNvPr>
          <p:cNvSpPr>
            <a:spLocks noGrp="1"/>
          </p:cNvSpPr>
          <p:nvPr>
            <p:ph type="title"/>
          </p:nvPr>
        </p:nvSpPr>
        <p:spPr>
          <a:xfrm>
            <a:off x="7479323" y="1611152"/>
            <a:ext cx="4712676" cy="730700"/>
          </a:xfrm>
        </p:spPr>
        <p:txBody>
          <a:bodyPr/>
          <a:lstStyle/>
          <a:p>
            <a:r>
              <a:rPr lang="en-US" sz="2800" spc="-70" dirty="0"/>
              <a:t>Lack of Resources Challenge</a:t>
            </a:r>
          </a:p>
        </p:txBody>
      </p:sp>
      <p:sp>
        <p:nvSpPr>
          <p:cNvPr id="6" name="Content Placeholder 5">
            <a:extLst>
              <a:ext uri="{FF2B5EF4-FFF2-40B4-BE49-F238E27FC236}">
                <a16:creationId xmlns:a16="http://schemas.microsoft.com/office/drawing/2014/main" id="{DD892C55-0445-FF49-9607-80D6C556B70E}"/>
              </a:ext>
            </a:extLst>
          </p:cNvPr>
          <p:cNvSpPr>
            <a:spLocks noGrp="1"/>
          </p:cNvSpPr>
          <p:nvPr>
            <p:ph type="body" sz="quarter" idx="16"/>
          </p:nvPr>
        </p:nvSpPr>
        <p:spPr>
          <a:xfrm>
            <a:off x="7479323" y="2179322"/>
            <a:ext cx="4712677" cy="3289661"/>
          </a:xfrm>
        </p:spPr>
        <p:txBody>
          <a:bodyPr/>
          <a:lstStyle/>
          <a:p>
            <a:pPr marL="283464" indent="-283464">
              <a:spcAft>
                <a:spcPts val="600"/>
              </a:spcAft>
              <a:buFont typeface="Arial" panose="020B0604020202020204" pitchFamily="34" charset="0"/>
              <a:buChar char="•"/>
            </a:pPr>
            <a:r>
              <a:rPr lang="en-US" sz="2000" dirty="0"/>
              <a:t>IT and cybersecurity talent is hard to find and retain </a:t>
            </a:r>
          </a:p>
          <a:p>
            <a:pPr marL="283464" indent="-283464">
              <a:spcAft>
                <a:spcPts val="600"/>
              </a:spcAft>
              <a:buFont typeface="Arial" panose="020B0604020202020204" pitchFamily="34" charset="0"/>
              <a:buChar char="•"/>
            </a:pPr>
            <a:r>
              <a:rPr lang="en-US" sz="2000" dirty="0"/>
              <a:t>Funding is always hard to come by</a:t>
            </a:r>
            <a:endParaRPr lang="en-US" dirty="0"/>
          </a:p>
        </p:txBody>
      </p:sp>
      <p:sp>
        <p:nvSpPr>
          <p:cNvPr id="3" name="TextBox 2">
            <a:extLst>
              <a:ext uri="{FF2B5EF4-FFF2-40B4-BE49-F238E27FC236}">
                <a16:creationId xmlns:a16="http://schemas.microsoft.com/office/drawing/2014/main" id="{35DA36A8-56E2-0E1B-0677-2446168163C5}"/>
              </a:ext>
            </a:extLst>
          </p:cNvPr>
          <p:cNvSpPr txBox="1"/>
          <p:nvPr/>
        </p:nvSpPr>
        <p:spPr>
          <a:xfrm>
            <a:off x="7637853" y="4334979"/>
            <a:ext cx="4272793" cy="923330"/>
          </a:xfrm>
          <a:prstGeom prst="rect">
            <a:avLst/>
          </a:prstGeom>
          <a:noFill/>
        </p:spPr>
        <p:txBody>
          <a:bodyPr wrap="square" rtlCol="0">
            <a:spAutoFit/>
          </a:bodyPr>
          <a:lstStyle/>
          <a:p>
            <a:pPr>
              <a:spcAft>
                <a:spcPts val="600"/>
              </a:spcAft>
            </a:pPr>
            <a:r>
              <a:rPr lang="en-US" i="1" dirty="0">
                <a:solidFill>
                  <a:schemeClr val="bg1"/>
                </a:solidFill>
                <a:latin typeface="Roboto Light" panose="02000000000000000000" pitchFamily="2" charset="0"/>
                <a:ea typeface="Roboto Light" panose="02000000000000000000" pitchFamily="2" charset="0"/>
              </a:rPr>
              <a:t>Cybersecurity Skills Gap Contributed to 80% of Breaches According to New Fortinet Report</a:t>
            </a:r>
            <a:endParaRPr lang="en-US" sz="1400" i="1" dirty="0">
              <a:solidFill>
                <a:schemeClr val="bg1"/>
              </a:solidFill>
              <a:latin typeface="Roboto Light" panose="02000000000000000000" pitchFamily="2" charset="0"/>
              <a:ea typeface="Roboto Light" panose="02000000000000000000" pitchFamily="2" charset="0"/>
            </a:endParaRPr>
          </a:p>
        </p:txBody>
      </p:sp>
      <p:sp>
        <p:nvSpPr>
          <p:cNvPr id="5" name="TextBox 4">
            <a:extLst>
              <a:ext uri="{FF2B5EF4-FFF2-40B4-BE49-F238E27FC236}">
                <a16:creationId xmlns:a16="http://schemas.microsoft.com/office/drawing/2014/main" id="{B3F1C216-7EEA-B4CB-178C-C8245C83BB9C}"/>
              </a:ext>
            </a:extLst>
          </p:cNvPr>
          <p:cNvSpPr txBox="1"/>
          <p:nvPr/>
        </p:nvSpPr>
        <p:spPr>
          <a:xfrm>
            <a:off x="8197762" y="3959127"/>
            <a:ext cx="1921392" cy="400110"/>
          </a:xfrm>
          <a:prstGeom prst="rect">
            <a:avLst/>
          </a:prstGeom>
          <a:noFill/>
        </p:spPr>
        <p:txBody>
          <a:bodyPr wrap="square" rtlCol="0">
            <a:spAutoFit/>
          </a:bodyPr>
          <a:lstStyle/>
          <a:p>
            <a:r>
              <a:rPr lang="en-US" sz="2000" b="1" dirty="0">
                <a:solidFill>
                  <a:schemeClr val="bg1"/>
                </a:solidFill>
                <a:latin typeface="Roboto Light" panose="02000000000000000000" pitchFamily="2" charset="0"/>
                <a:ea typeface="Roboto Light" panose="02000000000000000000" pitchFamily="2" charset="0"/>
              </a:rPr>
              <a:t>Did You Know?</a:t>
            </a:r>
            <a:endParaRPr lang="en-US" sz="2000" b="1" dirty="0">
              <a:solidFill>
                <a:schemeClr val="bg1"/>
              </a:solidFill>
            </a:endParaRPr>
          </a:p>
        </p:txBody>
      </p:sp>
      <p:pic>
        <p:nvPicPr>
          <p:cNvPr id="8" name="Graphic 7">
            <a:extLst>
              <a:ext uri="{FF2B5EF4-FFF2-40B4-BE49-F238E27FC236}">
                <a16:creationId xmlns:a16="http://schemas.microsoft.com/office/drawing/2014/main" id="{987B234E-E684-ACC3-CE94-319D7B634CD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02301" y="3505200"/>
            <a:ext cx="661197" cy="842314"/>
          </a:xfrm>
          <a:prstGeom prst="rect">
            <a:avLst/>
          </a:prstGeom>
        </p:spPr>
      </p:pic>
    </p:spTree>
    <p:extLst>
      <p:ext uri="{BB962C8B-B14F-4D97-AF65-F5344CB8AC3E}">
        <p14:creationId xmlns:p14="http://schemas.microsoft.com/office/powerpoint/2010/main" val="37395711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A41F1-BFD6-45D1-904D-968D77D2503D}"/>
              </a:ext>
            </a:extLst>
          </p:cNvPr>
          <p:cNvSpPr>
            <a:spLocks noGrp="1"/>
          </p:cNvSpPr>
          <p:nvPr>
            <p:ph type="title"/>
          </p:nvPr>
        </p:nvSpPr>
        <p:spPr>
          <a:xfrm>
            <a:off x="0" y="0"/>
            <a:ext cx="5997425" cy="1107440"/>
          </a:xfrm>
        </p:spPr>
        <p:txBody>
          <a:bodyPr/>
          <a:lstStyle/>
          <a:p>
            <a:r>
              <a:rPr lang="en-US" dirty="0" err="1"/>
              <a:t>TPx</a:t>
            </a:r>
            <a:r>
              <a:rPr lang="en-US" dirty="0"/>
              <a:t> Solution </a:t>
            </a:r>
          </a:p>
        </p:txBody>
      </p:sp>
      <p:sp>
        <p:nvSpPr>
          <p:cNvPr id="7" name="Text Placeholder 6">
            <a:extLst>
              <a:ext uri="{FF2B5EF4-FFF2-40B4-BE49-F238E27FC236}">
                <a16:creationId xmlns:a16="http://schemas.microsoft.com/office/drawing/2014/main" id="{C835848A-3D80-C982-CFE0-D28ED935C325}"/>
              </a:ext>
            </a:extLst>
          </p:cNvPr>
          <p:cNvSpPr>
            <a:spLocks noGrp="1"/>
          </p:cNvSpPr>
          <p:nvPr>
            <p:ph type="body" sz="quarter" idx="24"/>
          </p:nvPr>
        </p:nvSpPr>
        <p:spPr>
          <a:xfrm>
            <a:off x="5636725" y="1635551"/>
            <a:ext cx="6110337" cy="3586897"/>
          </a:xfrm>
        </p:spPr>
        <p:txBody>
          <a:bodyPr>
            <a:noAutofit/>
          </a:bodyPr>
          <a:lstStyle/>
          <a:p>
            <a:pPr marL="283464" lvl="0" indent="-283464">
              <a:buFont typeface="Arial" panose="020B0604020202020204" pitchFamily="34" charset="0"/>
              <a:buChar char="•"/>
            </a:pPr>
            <a:r>
              <a:rPr lang="en-US" sz="3000" dirty="0"/>
              <a:t>We worry about hiring, training and retaining the right talent </a:t>
            </a:r>
          </a:p>
          <a:p>
            <a:pPr marL="283464" lvl="0" indent="-283464">
              <a:buFont typeface="Arial" panose="020B0604020202020204" pitchFamily="34" charset="0"/>
              <a:buChar char="•"/>
            </a:pPr>
            <a:r>
              <a:rPr lang="en-US" sz="3000" dirty="0"/>
              <a:t>We can take on things that would be more expensive to do in-house</a:t>
            </a:r>
          </a:p>
          <a:p>
            <a:pPr marL="283464" lvl="0" indent="-283464">
              <a:buFont typeface="Arial" panose="020B0604020202020204" pitchFamily="34" charset="0"/>
              <a:buChar char="•"/>
            </a:pPr>
            <a:r>
              <a:rPr lang="en-US" sz="3000" dirty="0"/>
              <a:t>We charge a monthly flat fee, making it easy for you to stay within your budget</a:t>
            </a:r>
          </a:p>
        </p:txBody>
      </p:sp>
      <p:pic>
        <p:nvPicPr>
          <p:cNvPr id="17" name="Picture Placeholder 16">
            <a:extLst>
              <a:ext uri="{FF2B5EF4-FFF2-40B4-BE49-F238E27FC236}">
                <a16:creationId xmlns:a16="http://schemas.microsoft.com/office/drawing/2014/main" id="{B8459E5F-AC21-8677-6D4E-2B5AD5F8E700}"/>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11675" b="11675"/>
          <a:stretch>
            <a:fillRect/>
          </a:stretch>
        </p:blipFill>
        <p:spPr/>
      </p:pic>
    </p:spTree>
    <p:extLst>
      <p:ext uri="{BB962C8B-B14F-4D97-AF65-F5344CB8AC3E}">
        <p14:creationId xmlns:p14="http://schemas.microsoft.com/office/powerpoint/2010/main" val="3638963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BD191E-2FB8-48FC-8CA7-1E24AC98E305}"/>
              </a:ext>
            </a:extLst>
          </p:cNvPr>
          <p:cNvSpPr>
            <a:spLocks noGrp="1"/>
          </p:cNvSpPr>
          <p:nvPr>
            <p:ph type="title"/>
          </p:nvPr>
        </p:nvSpPr>
        <p:spPr/>
        <p:txBody>
          <a:bodyPr/>
          <a:lstStyle/>
          <a:p>
            <a:r>
              <a:rPr lang="en-US" dirty="0"/>
              <a:t>Why Choose TPx</a:t>
            </a:r>
          </a:p>
        </p:txBody>
      </p:sp>
      <p:sp>
        <p:nvSpPr>
          <p:cNvPr id="16" name="TextBox 15">
            <a:extLst>
              <a:ext uri="{FF2B5EF4-FFF2-40B4-BE49-F238E27FC236}">
                <a16:creationId xmlns:a16="http://schemas.microsoft.com/office/drawing/2014/main" id="{66B6E5D1-D8F0-4349-9D62-91DB1A694A62}"/>
              </a:ext>
            </a:extLst>
          </p:cNvPr>
          <p:cNvSpPr txBox="1"/>
          <p:nvPr/>
        </p:nvSpPr>
        <p:spPr>
          <a:xfrm>
            <a:off x="203201" y="2256460"/>
            <a:ext cx="3137596" cy="1330801"/>
          </a:xfrm>
          <a:prstGeom prst="rect">
            <a:avLst/>
          </a:prstGeom>
          <a:noFill/>
        </p:spPr>
        <p:txBody>
          <a:bodyPr wrap="square" rtlCol="0">
            <a:noAutofit/>
          </a:bodyPr>
          <a:lstStyle/>
          <a:p>
            <a:pPr algn="ctr"/>
            <a:r>
              <a:rPr lang="en-US" sz="1867" spc="-53" dirty="0">
                <a:latin typeface="Roboto Light" panose="02000000000000000000" pitchFamily="2" charset="0"/>
                <a:ea typeface="Roboto Light" panose="02000000000000000000" pitchFamily="2" charset="0"/>
              </a:rPr>
              <a:t>We solve the biggest IT issues — cybersecurity, collaboration and communication — </a:t>
            </a:r>
            <a:br>
              <a:rPr lang="en-US" sz="1867" spc="-53" dirty="0">
                <a:latin typeface="Roboto Light" panose="02000000000000000000" pitchFamily="2" charset="0"/>
                <a:ea typeface="Roboto Light" panose="02000000000000000000" pitchFamily="2" charset="0"/>
              </a:rPr>
            </a:br>
            <a:r>
              <a:rPr lang="en-US" sz="1867" spc="-53" dirty="0">
                <a:latin typeface="Roboto Light" panose="02000000000000000000" pitchFamily="2" charset="0"/>
                <a:ea typeface="Roboto Light" panose="02000000000000000000" pitchFamily="2" charset="0"/>
              </a:rPr>
              <a:t>under one umbrella </a:t>
            </a:r>
          </a:p>
        </p:txBody>
      </p:sp>
      <p:sp>
        <p:nvSpPr>
          <p:cNvPr id="17" name="TextBox 16">
            <a:extLst>
              <a:ext uri="{FF2B5EF4-FFF2-40B4-BE49-F238E27FC236}">
                <a16:creationId xmlns:a16="http://schemas.microsoft.com/office/drawing/2014/main" id="{8466B718-81D4-4D34-B219-6071ED567052}"/>
              </a:ext>
            </a:extLst>
          </p:cNvPr>
          <p:cNvSpPr txBox="1"/>
          <p:nvPr/>
        </p:nvSpPr>
        <p:spPr>
          <a:xfrm>
            <a:off x="3503986" y="2256461"/>
            <a:ext cx="2490415" cy="666977"/>
          </a:xfrm>
          <a:prstGeom prst="rect">
            <a:avLst/>
          </a:prstGeom>
          <a:noFill/>
        </p:spPr>
        <p:txBody>
          <a:bodyPr wrap="square" rtlCol="0">
            <a:spAutoFit/>
          </a:bodyPr>
          <a:lstStyle/>
          <a:p>
            <a:pPr algn="ctr"/>
            <a:r>
              <a:rPr lang="en-US" sz="1867" spc="-53" dirty="0">
                <a:latin typeface="Roboto Light" panose="02000000000000000000" pitchFamily="2" charset="0"/>
                <a:ea typeface="Roboto Light" panose="02000000000000000000" pitchFamily="2" charset="0"/>
              </a:rPr>
              <a:t>We offer PCI DSS compliant solutions</a:t>
            </a:r>
          </a:p>
        </p:txBody>
      </p:sp>
      <p:sp>
        <p:nvSpPr>
          <p:cNvPr id="18" name="TextBox 17">
            <a:extLst>
              <a:ext uri="{FF2B5EF4-FFF2-40B4-BE49-F238E27FC236}">
                <a16:creationId xmlns:a16="http://schemas.microsoft.com/office/drawing/2014/main" id="{FEB55988-DA46-4145-B008-9D8E20DB886A}"/>
              </a:ext>
            </a:extLst>
          </p:cNvPr>
          <p:cNvSpPr txBox="1"/>
          <p:nvPr/>
        </p:nvSpPr>
        <p:spPr>
          <a:xfrm>
            <a:off x="6183848" y="2256460"/>
            <a:ext cx="2605722" cy="1541720"/>
          </a:xfrm>
          <a:prstGeom prst="rect">
            <a:avLst/>
          </a:prstGeom>
          <a:noFill/>
        </p:spPr>
        <p:txBody>
          <a:bodyPr wrap="square" rtlCol="0">
            <a:noAutofit/>
          </a:bodyPr>
          <a:lstStyle/>
          <a:p>
            <a:pPr algn="ctr"/>
            <a:r>
              <a:rPr lang="en-US" sz="1867" spc="-53" dirty="0">
                <a:latin typeface="Roboto Light" panose="02000000000000000000" pitchFamily="2" charset="0"/>
                <a:ea typeface="Roboto Light" panose="02000000000000000000" pitchFamily="2" charset="0"/>
              </a:rPr>
              <a:t>We have IT solutions, staff, and experience to do it effectively and within budget</a:t>
            </a:r>
          </a:p>
        </p:txBody>
      </p:sp>
      <p:sp>
        <p:nvSpPr>
          <p:cNvPr id="19" name="TextBox 18">
            <a:extLst>
              <a:ext uri="{FF2B5EF4-FFF2-40B4-BE49-F238E27FC236}">
                <a16:creationId xmlns:a16="http://schemas.microsoft.com/office/drawing/2014/main" id="{0FC51800-8E9E-4496-96CD-BC3C2DAED13D}"/>
              </a:ext>
            </a:extLst>
          </p:cNvPr>
          <p:cNvSpPr txBox="1"/>
          <p:nvPr/>
        </p:nvSpPr>
        <p:spPr>
          <a:xfrm>
            <a:off x="8947327" y="2284813"/>
            <a:ext cx="2966447" cy="1306645"/>
          </a:xfrm>
          <a:prstGeom prst="rect">
            <a:avLst/>
          </a:prstGeom>
          <a:noFill/>
        </p:spPr>
        <p:txBody>
          <a:bodyPr wrap="square" rtlCol="0">
            <a:noAutofit/>
          </a:bodyPr>
          <a:lstStyle/>
          <a:p>
            <a:pPr algn="ctr"/>
            <a:r>
              <a:rPr lang="en-US" sz="1867" spc="-53" dirty="0">
                <a:latin typeface="Roboto Light" panose="02000000000000000000" pitchFamily="2" charset="0"/>
                <a:ea typeface="Roboto Light" panose="02000000000000000000" pitchFamily="2" charset="0"/>
              </a:rPr>
              <a:t>120+ certifications</a:t>
            </a:r>
            <a:br>
              <a:rPr lang="en-US" sz="1867" spc="-53" dirty="0">
                <a:latin typeface="Roboto Light" panose="02000000000000000000" pitchFamily="2" charset="0"/>
                <a:ea typeface="Roboto Light" panose="02000000000000000000" pitchFamily="2" charset="0"/>
              </a:rPr>
            </a:br>
            <a:r>
              <a:rPr lang="en-US" sz="1867" spc="-53" dirty="0">
                <a:latin typeface="Roboto Light" panose="02000000000000000000" pitchFamily="2" charset="0"/>
                <a:ea typeface="Roboto Light" panose="02000000000000000000" pitchFamily="2" charset="0"/>
              </a:rPr>
              <a:t>across 60+ categories —CompTIA, Silver Peak, Cisco, Fortinet, AWS, SMC…</a:t>
            </a:r>
          </a:p>
        </p:txBody>
      </p:sp>
      <p:sp>
        <p:nvSpPr>
          <p:cNvPr id="20" name="TextBox 19">
            <a:extLst>
              <a:ext uri="{FF2B5EF4-FFF2-40B4-BE49-F238E27FC236}">
                <a16:creationId xmlns:a16="http://schemas.microsoft.com/office/drawing/2014/main" id="{48074473-2520-4466-BED3-BA94467C1FB7}"/>
              </a:ext>
            </a:extLst>
          </p:cNvPr>
          <p:cNvSpPr txBox="1"/>
          <p:nvPr/>
        </p:nvSpPr>
        <p:spPr>
          <a:xfrm>
            <a:off x="328716" y="4939938"/>
            <a:ext cx="2617685" cy="1607401"/>
          </a:xfrm>
          <a:prstGeom prst="rect">
            <a:avLst/>
          </a:prstGeom>
          <a:noFill/>
        </p:spPr>
        <p:txBody>
          <a:bodyPr wrap="square" rtlCol="0">
            <a:noAutofit/>
          </a:bodyPr>
          <a:lstStyle/>
          <a:p>
            <a:pPr algn="ctr"/>
            <a:r>
              <a:rPr lang="en-US" sz="1867" spc="-53" dirty="0">
                <a:latin typeface="Roboto Light" panose="02000000000000000000" pitchFamily="2" charset="0"/>
                <a:ea typeface="Roboto Light" panose="02000000000000000000" pitchFamily="2" charset="0"/>
              </a:rPr>
              <a:t>TPx is trusted by 1200+ </a:t>
            </a:r>
          </a:p>
          <a:p>
            <a:pPr algn="ctr"/>
            <a:r>
              <a:rPr lang="en-US" sz="1867" spc="-53" dirty="0">
                <a:latin typeface="Roboto Light" panose="02000000000000000000" pitchFamily="2" charset="0"/>
                <a:ea typeface="Roboto Light" panose="02000000000000000000" pitchFamily="2" charset="0"/>
              </a:rPr>
              <a:t>finance customers</a:t>
            </a:r>
          </a:p>
        </p:txBody>
      </p:sp>
      <p:sp>
        <p:nvSpPr>
          <p:cNvPr id="21" name="TextBox 20">
            <a:extLst>
              <a:ext uri="{FF2B5EF4-FFF2-40B4-BE49-F238E27FC236}">
                <a16:creationId xmlns:a16="http://schemas.microsoft.com/office/drawing/2014/main" id="{69D3500F-2915-49FB-A214-3E0DE5F3F462}"/>
              </a:ext>
            </a:extLst>
          </p:cNvPr>
          <p:cNvSpPr txBox="1"/>
          <p:nvPr/>
        </p:nvSpPr>
        <p:spPr>
          <a:xfrm>
            <a:off x="6233478" y="4939939"/>
            <a:ext cx="2701365" cy="1541721"/>
          </a:xfrm>
          <a:prstGeom prst="rect">
            <a:avLst/>
          </a:prstGeom>
          <a:noFill/>
        </p:spPr>
        <p:txBody>
          <a:bodyPr wrap="square" rtlCol="0">
            <a:noAutofit/>
          </a:bodyPr>
          <a:lstStyle/>
          <a:p>
            <a:pPr algn="ctr"/>
            <a:r>
              <a:rPr lang="en-US" sz="1867" spc="-53" dirty="0">
                <a:latin typeface="Roboto Light" panose="02000000000000000000" pitchFamily="2" charset="0"/>
                <a:ea typeface="Roboto Light" panose="02000000000000000000" pitchFamily="2" charset="0"/>
              </a:rPr>
              <a:t>With 18,000 clients in 49,000+ locations, TPx is big enough to get the job done and small enough to be agile </a:t>
            </a:r>
          </a:p>
        </p:txBody>
      </p:sp>
      <p:sp>
        <p:nvSpPr>
          <p:cNvPr id="22" name="TextBox 21">
            <a:extLst>
              <a:ext uri="{FF2B5EF4-FFF2-40B4-BE49-F238E27FC236}">
                <a16:creationId xmlns:a16="http://schemas.microsoft.com/office/drawing/2014/main" id="{28D9E86E-AFDD-4EBA-AA5D-9855D5BD5B76}"/>
              </a:ext>
            </a:extLst>
          </p:cNvPr>
          <p:cNvSpPr txBox="1"/>
          <p:nvPr/>
        </p:nvSpPr>
        <p:spPr>
          <a:xfrm>
            <a:off x="3474027" y="4922259"/>
            <a:ext cx="2487168" cy="1559401"/>
          </a:xfrm>
          <a:prstGeom prst="rect">
            <a:avLst/>
          </a:prstGeom>
          <a:noFill/>
        </p:spPr>
        <p:txBody>
          <a:bodyPr wrap="square" rtlCol="0">
            <a:noAutofit/>
          </a:bodyPr>
          <a:lstStyle/>
          <a:p>
            <a:pPr algn="ctr"/>
            <a:r>
              <a:rPr lang="en-US" sz="1867" spc="-53" dirty="0">
                <a:latin typeface="Roboto Light" panose="02000000000000000000" pitchFamily="2" charset="0"/>
                <a:ea typeface="Roboto Light" panose="02000000000000000000" pitchFamily="2" charset="0"/>
              </a:rPr>
              <a:t>We modernize your IT and communications, while minimizing your risk from cyber threats</a:t>
            </a:r>
          </a:p>
        </p:txBody>
      </p:sp>
      <p:sp>
        <p:nvSpPr>
          <p:cNvPr id="23" name="TextBox 22">
            <a:extLst>
              <a:ext uri="{FF2B5EF4-FFF2-40B4-BE49-F238E27FC236}">
                <a16:creationId xmlns:a16="http://schemas.microsoft.com/office/drawing/2014/main" id="{C0848785-382E-2A4B-BE56-22D066421B6F}"/>
              </a:ext>
            </a:extLst>
          </p:cNvPr>
          <p:cNvSpPr txBox="1"/>
          <p:nvPr/>
        </p:nvSpPr>
        <p:spPr>
          <a:xfrm>
            <a:off x="9120043" y="4939939"/>
            <a:ext cx="2767156" cy="1541721"/>
          </a:xfrm>
          <a:prstGeom prst="rect">
            <a:avLst/>
          </a:prstGeom>
          <a:noFill/>
        </p:spPr>
        <p:txBody>
          <a:bodyPr wrap="square" rtlCol="0">
            <a:noAutofit/>
          </a:bodyPr>
          <a:lstStyle/>
          <a:p>
            <a:pPr algn="ctr"/>
            <a:r>
              <a:rPr lang="en-US" sz="1867" spc="-53" dirty="0">
                <a:latin typeface="Roboto Light" panose="02000000000000000000" pitchFamily="2" charset="0"/>
                <a:ea typeface="Roboto Light" panose="02000000000000000000" pitchFamily="2" charset="0"/>
              </a:rPr>
              <a:t>You can customize — different service levels, mix/match solutions — to best suit your needs</a:t>
            </a:r>
          </a:p>
        </p:txBody>
      </p:sp>
      <p:pic>
        <p:nvPicPr>
          <p:cNvPr id="3" name="Picture 2">
            <a:extLst>
              <a:ext uri="{FF2B5EF4-FFF2-40B4-BE49-F238E27FC236}">
                <a16:creationId xmlns:a16="http://schemas.microsoft.com/office/drawing/2014/main" id="{27FD5368-AD56-DD0F-71C5-672FA7ED12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7432" y="1296917"/>
            <a:ext cx="2162316" cy="907073"/>
          </a:xfrm>
          <a:prstGeom prst="rect">
            <a:avLst/>
          </a:prstGeom>
        </p:spPr>
      </p:pic>
      <p:pic>
        <p:nvPicPr>
          <p:cNvPr id="5" name="Picture 4">
            <a:extLst>
              <a:ext uri="{FF2B5EF4-FFF2-40B4-BE49-F238E27FC236}">
                <a16:creationId xmlns:a16="http://schemas.microsoft.com/office/drawing/2014/main" id="{2961BEC9-2381-E6A0-2A09-132BC89C4F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958" y="864845"/>
            <a:ext cx="1457334" cy="1457334"/>
          </a:xfrm>
          <a:prstGeom prst="rect">
            <a:avLst/>
          </a:prstGeom>
        </p:spPr>
      </p:pic>
      <p:pic>
        <p:nvPicPr>
          <p:cNvPr id="9" name="Picture 8">
            <a:extLst>
              <a:ext uri="{FF2B5EF4-FFF2-40B4-BE49-F238E27FC236}">
                <a16:creationId xmlns:a16="http://schemas.microsoft.com/office/drawing/2014/main" id="{FA74A253-C70F-2835-7FCC-82CF3E8E39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9212" y="1267081"/>
            <a:ext cx="1246700" cy="822476"/>
          </a:xfrm>
          <a:prstGeom prst="rect">
            <a:avLst/>
          </a:prstGeom>
        </p:spPr>
      </p:pic>
      <p:pic>
        <p:nvPicPr>
          <p:cNvPr id="11" name="Picture 10">
            <a:extLst>
              <a:ext uri="{FF2B5EF4-FFF2-40B4-BE49-F238E27FC236}">
                <a16:creationId xmlns:a16="http://schemas.microsoft.com/office/drawing/2014/main" id="{F8F76911-9B38-407E-92D6-D112A8A067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35660" y="958629"/>
            <a:ext cx="1246699" cy="1246699"/>
          </a:xfrm>
          <a:prstGeom prst="rect">
            <a:avLst/>
          </a:prstGeom>
        </p:spPr>
      </p:pic>
      <p:pic>
        <p:nvPicPr>
          <p:cNvPr id="15" name="Picture 14">
            <a:extLst>
              <a:ext uri="{FF2B5EF4-FFF2-40B4-BE49-F238E27FC236}">
                <a16:creationId xmlns:a16="http://schemas.microsoft.com/office/drawing/2014/main" id="{5B5B3110-93B0-2D2F-BEE5-8D3ADAA8F6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3068" y="3591458"/>
            <a:ext cx="1368980" cy="1330801"/>
          </a:xfrm>
          <a:prstGeom prst="rect">
            <a:avLst/>
          </a:prstGeom>
        </p:spPr>
      </p:pic>
      <p:pic>
        <p:nvPicPr>
          <p:cNvPr id="25" name="Picture 24">
            <a:extLst>
              <a:ext uri="{FF2B5EF4-FFF2-40B4-BE49-F238E27FC236}">
                <a16:creationId xmlns:a16="http://schemas.microsoft.com/office/drawing/2014/main" id="{6462B69F-039F-7954-777E-D3085E820A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90664" y="3523801"/>
            <a:ext cx="1253173" cy="1358020"/>
          </a:xfrm>
          <a:prstGeom prst="rect">
            <a:avLst/>
          </a:prstGeom>
        </p:spPr>
      </p:pic>
      <p:pic>
        <p:nvPicPr>
          <p:cNvPr id="29" name="Graphic 28">
            <a:extLst>
              <a:ext uri="{FF2B5EF4-FFF2-40B4-BE49-F238E27FC236}">
                <a16:creationId xmlns:a16="http://schemas.microsoft.com/office/drawing/2014/main" id="{A845216A-642D-9F7F-F39E-78E8BED019D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018062" y="3826533"/>
            <a:ext cx="1067850" cy="1052595"/>
          </a:xfrm>
          <a:prstGeom prst="rect">
            <a:avLst/>
          </a:prstGeom>
        </p:spPr>
      </p:pic>
      <p:pic>
        <p:nvPicPr>
          <p:cNvPr id="31" name="Graphic 30">
            <a:extLst>
              <a:ext uri="{FF2B5EF4-FFF2-40B4-BE49-F238E27FC236}">
                <a16:creationId xmlns:a16="http://schemas.microsoft.com/office/drawing/2014/main" id="{D32FCE73-BF31-5078-7EB5-CBAE8DB86E2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986554" y="3821262"/>
            <a:ext cx="1069086" cy="1053592"/>
          </a:xfrm>
          <a:prstGeom prst="rect">
            <a:avLst/>
          </a:prstGeom>
        </p:spPr>
      </p:pic>
    </p:spTree>
    <p:extLst>
      <p:ext uri="{BB962C8B-B14F-4D97-AF65-F5344CB8AC3E}">
        <p14:creationId xmlns:p14="http://schemas.microsoft.com/office/powerpoint/2010/main" val="1083683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BB42ED5-036F-1B02-BEA4-6274BB43AEFE}"/>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p:blipFill>
        <p:spPr/>
      </p:pic>
      <p:sp>
        <p:nvSpPr>
          <p:cNvPr id="3" name="Title 2">
            <a:extLst>
              <a:ext uri="{FF2B5EF4-FFF2-40B4-BE49-F238E27FC236}">
                <a16:creationId xmlns:a16="http://schemas.microsoft.com/office/drawing/2014/main" id="{610D86E0-0313-BE21-8AEC-65E86974FF83}"/>
              </a:ext>
            </a:extLst>
          </p:cNvPr>
          <p:cNvSpPr>
            <a:spLocks noGrp="1"/>
          </p:cNvSpPr>
          <p:nvPr>
            <p:ph type="title"/>
          </p:nvPr>
        </p:nvSpPr>
        <p:spPr>
          <a:xfrm>
            <a:off x="7848599" y="1499218"/>
            <a:ext cx="4343400" cy="974112"/>
          </a:xfrm>
        </p:spPr>
        <p:txBody>
          <a:bodyPr/>
          <a:lstStyle/>
          <a:p>
            <a:pPr marL="152424">
              <a:spcBef>
                <a:spcPts val="333"/>
              </a:spcBef>
            </a:pPr>
            <a:r>
              <a:rPr lang="en-US" sz="4000" dirty="0">
                <a:latin typeface="+mn-lt"/>
              </a:rPr>
              <a:t>Who is </a:t>
            </a:r>
            <a:r>
              <a:rPr lang="en-US" sz="4000" dirty="0" err="1">
                <a:latin typeface="+mn-lt"/>
              </a:rPr>
              <a:t>TPx</a:t>
            </a:r>
            <a:r>
              <a:rPr lang="en-US" sz="4000" dirty="0">
                <a:latin typeface="+mn-lt"/>
              </a:rPr>
              <a:t>? </a:t>
            </a:r>
          </a:p>
        </p:txBody>
      </p:sp>
      <p:sp>
        <p:nvSpPr>
          <p:cNvPr id="4" name="Text Placeholder 3">
            <a:extLst>
              <a:ext uri="{FF2B5EF4-FFF2-40B4-BE49-F238E27FC236}">
                <a16:creationId xmlns:a16="http://schemas.microsoft.com/office/drawing/2014/main" id="{8D346785-FDF8-0CC2-860C-77B19299E259}"/>
              </a:ext>
            </a:extLst>
          </p:cNvPr>
          <p:cNvSpPr>
            <a:spLocks noGrp="1"/>
          </p:cNvSpPr>
          <p:nvPr>
            <p:ph type="body" sz="quarter" idx="16"/>
          </p:nvPr>
        </p:nvSpPr>
        <p:spPr/>
        <p:txBody>
          <a:bodyPr>
            <a:normAutofit/>
          </a:bodyPr>
          <a:lstStyle/>
          <a:p>
            <a:pPr marL="254040">
              <a:lnSpc>
                <a:spcPct val="120000"/>
              </a:lnSpc>
              <a:spcBef>
                <a:spcPts val="0"/>
              </a:spcBef>
            </a:pPr>
            <a:r>
              <a:rPr lang="en-US" sz="2000" dirty="0"/>
              <a:t>A nationwide managed </a:t>
            </a:r>
          </a:p>
          <a:p>
            <a:pPr marL="254040">
              <a:lnSpc>
                <a:spcPct val="120000"/>
              </a:lnSpc>
              <a:spcBef>
                <a:spcPts val="0"/>
              </a:spcBef>
            </a:pPr>
            <a:r>
              <a:rPr lang="en-US" sz="2000" dirty="0"/>
              <a:t>services provider (MSP) </a:t>
            </a:r>
          </a:p>
          <a:p>
            <a:pPr marL="254040">
              <a:lnSpc>
                <a:spcPct val="120000"/>
              </a:lnSpc>
              <a:spcBef>
                <a:spcPts val="0"/>
              </a:spcBef>
            </a:pPr>
            <a:r>
              <a:rPr lang="en-US" sz="2000" dirty="0"/>
              <a:t>making technology accessible </a:t>
            </a:r>
          </a:p>
          <a:p>
            <a:pPr marL="254040">
              <a:lnSpc>
                <a:spcPct val="120000"/>
              </a:lnSpc>
              <a:spcBef>
                <a:spcPts val="0"/>
              </a:spcBef>
            </a:pPr>
            <a:r>
              <a:rPr lang="en-US" sz="2000" dirty="0"/>
              <a:t>for businesses and IT teams </a:t>
            </a:r>
          </a:p>
          <a:p>
            <a:pPr marL="254040">
              <a:lnSpc>
                <a:spcPct val="120000"/>
              </a:lnSpc>
              <a:spcBef>
                <a:spcPts val="0"/>
              </a:spcBef>
            </a:pPr>
            <a:r>
              <a:rPr lang="en-US" sz="2000" dirty="0"/>
              <a:t>to drive better outcomes. </a:t>
            </a:r>
          </a:p>
        </p:txBody>
      </p:sp>
    </p:spTree>
    <p:extLst>
      <p:ext uri="{BB962C8B-B14F-4D97-AF65-F5344CB8AC3E}">
        <p14:creationId xmlns:p14="http://schemas.microsoft.com/office/powerpoint/2010/main" val="1367805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F1997EF-C6AA-156C-FF0F-89FFAA8188F8}"/>
              </a:ext>
            </a:extLst>
          </p:cNvPr>
          <p:cNvSpPr>
            <a:spLocks noGrp="1"/>
          </p:cNvSpPr>
          <p:nvPr>
            <p:ph type="title"/>
          </p:nvPr>
        </p:nvSpPr>
        <p:spPr/>
        <p:txBody>
          <a:bodyPr/>
          <a:lstStyle/>
          <a:p>
            <a:r>
              <a:rPr lang="en-US" dirty="0"/>
              <a:t>Making IT Easier For You</a:t>
            </a:r>
          </a:p>
        </p:txBody>
      </p:sp>
      <p:pic>
        <p:nvPicPr>
          <p:cNvPr id="3" name="Picture Placeholder 2" descr="A person sitting at a table with a computer&#10;&#10;Description automatically generated with medium confidence">
            <a:extLst>
              <a:ext uri="{FF2B5EF4-FFF2-40B4-BE49-F238E27FC236}">
                <a16:creationId xmlns:a16="http://schemas.microsoft.com/office/drawing/2014/main" id="{2E869332-90D0-496D-E853-9E0720F2B01F}"/>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
        <p:nvSpPr>
          <p:cNvPr id="8" name="Text Placeholder 7">
            <a:extLst>
              <a:ext uri="{FF2B5EF4-FFF2-40B4-BE49-F238E27FC236}">
                <a16:creationId xmlns:a16="http://schemas.microsoft.com/office/drawing/2014/main" id="{A74B209E-87A6-FBB1-A75C-37D69E9A6D9D}"/>
              </a:ext>
            </a:extLst>
          </p:cNvPr>
          <p:cNvSpPr>
            <a:spLocks noGrp="1"/>
          </p:cNvSpPr>
          <p:nvPr>
            <p:ph type="body" sz="quarter" idx="24"/>
          </p:nvPr>
        </p:nvSpPr>
        <p:spPr>
          <a:xfrm>
            <a:off x="6671907" y="1465509"/>
            <a:ext cx="5370463" cy="2635455"/>
          </a:xfrm>
        </p:spPr>
        <p:txBody>
          <a:bodyPr>
            <a:noAutofit/>
          </a:bodyPr>
          <a:lstStyle/>
          <a:p>
            <a:r>
              <a:rPr lang="en-US" sz="2000" dirty="0" err="1"/>
              <a:t>TPx</a:t>
            </a:r>
            <a:r>
              <a:rPr lang="en-US" sz="2000" dirty="0"/>
              <a:t> manages your IT so you can focus on running your business. Take advantage of:</a:t>
            </a:r>
          </a:p>
          <a:p>
            <a:pPr marL="254040" indent="-254040">
              <a:buClr>
                <a:srgbClr val="6CBC54"/>
              </a:buClr>
              <a:buFont typeface="Wingdings" pitchFamily="2" charset="2"/>
              <a:buChar char="ü"/>
            </a:pPr>
            <a:r>
              <a:rPr lang="en-US" sz="2000" dirty="0"/>
              <a:t>Agile solutions tailored to your unique needs </a:t>
            </a:r>
          </a:p>
          <a:p>
            <a:pPr marL="254040" indent="-254040">
              <a:buClr>
                <a:srgbClr val="6CBC54"/>
              </a:buClr>
              <a:buFont typeface="Wingdings" pitchFamily="2" charset="2"/>
              <a:buChar char="ü"/>
            </a:pPr>
            <a:r>
              <a:rPr lang="en-US" sz="2000" dirty="0"/>
              <a:t>Fully managed and co-managed service options</a:t>
            </a:r>
          </a:p>
          <a:p>
            <a:pPr marL="254040" indent="-254040">
              <a:buClr>
                <a:srgbClr val="6CBC54"/>
              </a:buClr>
              <a:buFont typeface="Wingdings" pitchFamily="2" charset="2"/>
              <a:buChar char="ü"/>
            </a:pPr>
            <a:r>
              <a:rPr lang="en-US" sz="2000" dirty="0"/>
              <a:t>24/7 monitoring and support</a:t>
            </a:r>
          </a:p>
          <a:p>
            <a:pPr marL="254040" indent="-254040">
              <a:buClr>
                <a:srgbClr val="6CBC54"/>
              </a:buClr>
              <a:buFont typeface="Wingdings" pitchFamily="2" charset="2"/>
              <a:buChar char="ü"/>
            </a:pPr>
            <a:r>
              <a:rPr lang="en-US" sz="2000" dirty="0"/>
              <a:t>Reliable service to ensure business continuity</a:t>
            </a:r>
          </a:p>
          <a:p>
            <a:pPr marL="254040" indent="-254040">
              <a:buClr>
                <a:srgbClr val="6CBC54"/>
              </a:buClr>
              <a:buFont typeface="Wingdings" pitchFamily="2" charset="2"/>
              <a:buChar char="ü"/>
            </a:pPr>
            <a:r>
              <a:rPr lang="en-US" sz="2000" dirty="0"/>
              <a:t>Highest level of security and compliance</a:t>
            </a:r>
          </a:p>
          <a:p>
            <a:pPr marL="254040" indent="-254040">
              <a:buFont typeface="Wingdings" pitchFamily="2" charset="2"/>
              <a:buChar char="ü"/>
            </a:pPr>
            <a:endParaRPr lang="en-US" sz="2000" dirty="0"/>
          </a:p>
          <a:p>
            <a:pPr marL="254040" indent="-254040">
              <a:buFont typeface="Wingdings" pitchFamily="2" charset="2"/>
              <a:buChar char="ü"/>
            </a:pPr>
            <a:endParaRPr lang="en-US" sz="2000" dirty="0"/>
          </a:p>
          <a:p>
            <a:pPr marL="254040" indent="-254040">
              <a:buFont typeface="Wingdings" pitchFamily="2" charset="2"/>
              <a:buChar char="ü"/>
            </a:pPr>
            <a:endParaRPr lang="en-US" sz="2000" dirty="0"/>
          </a:p>
          <a:p>
            <a:endParaRPr lang="en-US" sz="2000" dirty="0"/>
          </a:p>
          <a:p>
            <a:endParaRPr lang="en-US" sz="2000" dirty="0"/>
          </a:p>
        </p:txBody>
      </p:sp>
    </p:spTree>
    <p:extLst>
      <p:ext uri="{BB962C8B-B14F-4D97-AF65-F5344CB8AC3E}">
        <p14:creationId xmlns:p14="http://schemas.microsoft.com/office/powerpoint/2010/main" val="2086362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5F5D0-B05F-A5B0-A58F-E8F84E7526FC}"/>
              </a:ext>
            </a:extLst>
          </p:cNvPr>
          <p:cNvSpPr>
            <a:spLocks noGrp="1"/>
          </p:cNvSpPr>
          <p:nvPr>
            <p:ph type="title"/>
          </p:nvPr>
        </p:nvSpPr>
        <p:spPr/>
        <p:txBody>
          <a:bodyPr/>
          <a:lstStyle/>
          <a:p>
            <a:r>
              <a:rPr lang="en-US" dirty="0">
                <a:solidFill>
                  <a:schemeClr val="tx1">
                    <a:lumMod val="65000"/>
                    <a:lumOff val="35000"/>
                  </a:schemeClr>
                </a:solidFill>
              </a:rPr>
              <a:t>Delivering More Value</a:t>
            </a:r>
          </a:p>
        </p:txBody>
      </p:sp>
      <p:sp>
        <p:nvSpPr>
          <p:cNvPr id="11" name="Text Placeholder 10">
            <a:extLst>
              <a:ext uri="{FF2B5EF4-FFF2-40B4-BE49-F238E27FC236}">
                <a16:creationId xmlns:a16="http://schemas.microsoft.com/office/drawing/2014/main" id="{ACFA2EF6-9E7F-72FE-224F-D09C707E02B3}"/>
              </a:ext>
            </a:extLst>
          </p:cNvPr>
          <p:cNvSpPr>
            <a:spLocks noGrp="1"/>
          </p:cNvSpPr>
          <p:nvPr>
            <p:ph type="body" sz="quarter" idx="10"/>
          </p:nvPr>
        </p:nvSpPr>
        <p:spPr>
          <a:xfrm>
            <a:off x="322271" y="1815473"/>
            <a:ext cx="5343178" cy="918417"/>
          </a:xfrm>
        </p:spPr>
        <p:txBody>
          <a:bodyPr>
            <a:noAutofit/>
          </a:bodyPr>
          <a:lstStyle/>
          <a:p>
            <a:r>
              <a:rPr lang="en-US" sz="1800" dirty="0"/>
              <a:t>Save money by only buying what you need with the ability to scale when you need. </a:t>
            </a:r>
          </a:p>
        </p:txBody>
      </p:sp>
      <p:sp>
        <p:nvSpPr>
          <p:cNvPr id="12" name="Text Placeholder 11">
            <a:extLst>
              <a:ext uri="{FF2B5EF4-FFF2-40B4-BE49-F238E27FC236}">
                <a16:creationId xmlns:a16="http://schemas.microsoft.com/office/drawing/2014/main" id="{58E73A5A-8E39-980A-4680-EF0B45A0D24E}"/>
              </a:ext>
            </a:extLst>
          </p:cNvPr>
          <p:cNvSpPr>
            <a:spLocks noGrp="1"/>
          </p:cNvSpPr>
          <p:nvPr>
            <p:ph type="body" sz="quarter" idx="11"/>
          </p:nvPr>
        </p:nvSpPr>
        <p:spPr>
          <a:xfrm>
            <a:off x="322271" y="1384662"/>
            <a:ext cx="5343178" cy="430811"/>
          </a:xfrm>
        </p:spPr>
        <p:txBody>
          <a:bodyPr/>
          <a:lstStyle/>
          <a:p>
            <a:r>
              <a:rPr lang="en-US" dirty="0"/>
              <a:t>Buy Only What You Need </a:t>
            </a:r>
          </a:p>
        </p:txBody>
      </p:sp>
      <p:pic>
        <p:nvPicPr>
          <p:cNvPr id="4" name="Picture Placeholder 3">
            <a:extLst>
              <a:ext uri="{FF2B5EF4-FFF2-40B4-BE49-F238E27FC236}">
                <a16:creationId xmlns:a16="http://schemas.microsoft.com/office/drawing/2014/main" id="{84774FE7-22E0-FBAF-1979-F0373B23B0DB}"/>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p:blipFill>
        <p:spPr>
          <a:xfrm>
            <a:off x="6197424" y="1384653"/>
            <a:ext cx="5329590" cy="4717521"/>
          </a:xfrm>
        </p:spPr>
      </p:pic>
      <p:sp>
        <p:nvSpPr>
          <p:cNvPr id="14" name="Text Placeholder 13">
            <a:extLst>
              <a:ext uri="{FF2B5EF4-FFF2-40B4-BE49-F238E27FC236}">
                <a16:creationId xmlns:a16="http://schemas.microsoft.com/office/drawing/2014/main" id="{F47FB2D6-FB61-5BF9-FFE5-CAA224E98A84}"/>
              </a:ext>
            </a:extLst>
          </p:cNvPr>
          <p:cNvSpPr>
            <a:spLocks noGrp="1"/>
          </p:cNvSpPr>
          <p:nvPr>
            <p:ph type="body" sz="quarter" idx="16"/>
          </p:nvPr>
        </p:nvSpPr>
        <p:spPr>
          <a:xfrm>
            <a:off x="322270" y="5022342"/>
            <a:ext cx="5480013" cy="918417"/>
          </a:xfrm>
        </p:spPr>
        <p:txBody>
          <a:bodyPr>
            <a:noAutofit/>
          </a:bodyPr>
          <a:lstStyle/>
          <a:p>
            <a:r>
              <a:rPr lang="en-US" sz="1800" dirty="0"/>
              <a:t>Gain the expertise of our experienced employees that hold over 120 different IT certifications. </a:t>
            </a:r>
          </a:p>
        </p:txBody>
      </p:sp>
      <p:sp>
        <p:nvSpPr>
          <p:cNvPr id="15" name="Text Placeholder 14">
            <a:extLst>
              <a:ext uri="{FF2B5EF4-FFF2-40B4-BE49-F238E27FC236}">
                <a16:creationId xmlns:a16="http://schemas.microsoft.com/office/drawing/2014/main" id="{DD973FFA-3B07-AFB9-1771-C5D4EA449433}"/>
              </a:ext>
            </a:extLst>
          </p:cNvPr>
          <p:cNvSpPr>
            <a:spLocks noGrp="1"/>
          </p:cNvSpPr>
          <p:nvPr>
            <p:ph type="body" sz="quarter" idx="17"/>
          </p:nvPr>
        </p:nvSpPr>
        <p:spPr>
          <a:xfrm>
            <a:off x="322271" y="4591531"/>
            <a:ext cx="5343178" cy="430811"/>
          </a:xfrm>
        </p:spPr>
        <p:txBody>
          <a:bodyPr/>
          <a:lstStyle/>
          <a:p>
            <a:r>
              <a:rPr lang="en-US" dirty="0"/>
              <a:t>Tap Into Certified Experts</a:t>
            </a:r>
          </a:p>
        </p:txBody>
      </p:sp>
      <p:sp>
        <p:nvSpPr>
          <p:cNvPr id="16" name="Text Placeholder 15">
            <a:extLst>
              <a:ext uri="{FF2B5EF4-FFF2-40B4-BE49-F238E27FC236}">
                <a16:creationId xmlns:a16="http://schemas.microsoft.com/office/drawing/2014/main" id="{E74D67DD-1B8D-C4AE-0225-032927B08769}"/>
              </a:ext>
            </a:extLst>
          </p:cNvPr>
          <p:cNvSpPr>
            <a:spLocks noGrp="1"/>
          </p:cNvSpPr>
          <p:nvPr>
            <p:ph type="body" sz="quarter" idx="18"/>
          </p:nvPr>
        </p:nvSpPr>
        <p:spPr>
          <a:xfrm>
            <a:off x="322271" y="3449012"/>
            <a:ext cx="5343178" cy="918417"/>
          </a:xfrm>
        </p:spPr>
        <p:txBody>
          <a:bodyPr>
            <a:noAutofit/>
          </a:bodyPr>
          <a:lstStyle/>
          <a:p>
            <a:r>
              <a:rPr lang="en-US" sz="1800" dirty="0" err="1"/>
              <a:t>TPx</a:t>
            </a:r>
            <a:r>
              <a:rPr lang="en-US" sz="1800" dirty="0"/>
              <a:t> offers best-in-class technology that’s backed by our 24/7 customer support team.</a:t>
            </a:r>
          </a:p>
        </p:txBody>
      </p:sp>
      <p:sp>
        <p:nvSpPr>
          <p:cNvPr id="17" name="Text Placeholder 16">
            <a:extLst>
              <a:ext uri="{FF2B5EF4-FFF2-40B4-BE49-F238E27FC236}">
                <a16:creationId xmlns:a16="http://schemas.microsoft.com/office/drawing/2014/main" id="{237EF484-6F2A-BC2B-88B9-B3AD0B90A216}"/>
              </a:ext>
            </a:extLst>
          </p:cNvPr>
          <p:cNvSpPr>
            <a:spLocks noGrp="1"/>
          </p:cNvSpPr>
          <p:nvPr>
            <p:ph type="body" sz="quarter" idx="19"/>
          </p:nvPr>
        </p:nvSpPr>
        <p:spPr>
          <a:xfrm>
            <a:off x="322271" y="2998190"/>
            <a:ext cx="5343178" cy="430811"/>
          </a:xfrm>
        </p:spPr>
        <p:txBody>
          <a:bodyPr/>
          <a:lstStyle/>
          <a:p>
            <a:r>
              <a:rPr lang="en-US" dirty="0"/>
              <a:t>Get a Leading Tech Stack</a:t>
            </a:r>
          </a:p>
        </p:txBody>
      </p:sp>
    </p:spTree>
    <p:extLst>
      <p:ext uri="{BB962C8B-B14F-4D97-AF65-F5344CB8AC3E}">
        <p14:creationId xmlns:p14="http://schemas.microsoft.com/office/powerpoint/2010/main" val="38843378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F2E18A9-4432-7162-EE8C-747D2046316B}"/>
              </a:ext>
            </a:extLst>
          </p:cNvPr>
          <p:cNvSpPr>
            <a:spLocks noGrp="1"/>
          </p:cNvSpPr>
          <p:nvPr>
            <p:ph type="title"/>
          </p:nvPr>
        </p:nvSpPr>
        <p:spPr/>
        <p:txBody>
          <a:bodyPr/>
          <a:lstStyle/>
          <a:p>
            <a:r>
              <a:rPr lang="en-US" dirty="0"/>
              <a:t>One Provider. Multiple Solutions.</a:t>
            </a:r>
          </a:p>
        </p:txBody>
      </p:sp>
      <p:sp>
        <p:nvSpPr>
          <p:cNvPr id="14" name="Text Placeholder 13">
            <a:extLst>
              <a:ext uri="{FF2B5EF4-FFF2-40B4-BE49-F238E27FC236}">
                <a16:creationId xmlns:a16="http://schemas.microsoft.com/office/drawing/2014/main" id="{CE86A6E0-6993-F33B-45EF-7E24DC2424C6}"/>
              </a:ext>
            </a:extLst>
          </p:cNvPr>
          <p:cNvSpPr>
            <a:spLocks noGrp="1"/>
          </p:cNvSpPr>
          <p:nvPr>
            <p:ph type="body" sz="quarter" idx="10"/>
          </p:nvPr>
        </p:nvSpPr>
        <p:spPr>
          <a:xfrm>
            <a:off x="8958179" y="4833164"/>
            <a:ext cx="3008040" cy="798410"/>
          </a:xfrm>
        </p:spPr>
        <p:txBody>
          <a:bodyPr>
            <a:noAutofit/>
          </a:bodyPr>
          <a:lstStyle/>
          <a:p>
            <a:pPr algn="ctr"/>
            <a:r>
              <a:rPr lang="en-US" sz="1800" dirty="0"/>
              <a:t>Stay connected with unified communications</a:t>
            </a:r>
          </a:p>
        </p:txBody>
      </p:sp>
      <p:sp>
        <p:nvSpPr>
          <p:cNvPr id="15" name="Text Placeholder 14">
            <a:extLst>
              <a:ext uri="{FF2B5EF4-FFF2-40B4-BE49-F238E27FC236}">
                <a16:creationId xmlns:a16="http://schemas.microsoft.com/office/drawing/2014/main" id="{37463D53-FFD0-2D7E-B151-3C6A3EE2E83A}"/>
              </a:ext>
            </a:extLst>
          </p:cNvPr>
          <p:cNvSpPr>
            <a:spLocks noGrp="1"/>
          </p:cNvSpPr>
          <p:nvPr>
            <p:ph type="body" sz="quarter" idx="11"/>
          </p:nvPr>
        </p:nvSpPr>
        <p:spPr>
          <a:xfrm>
            <a:off x="8755567" y="4501277"/>
            <a:ext cx="3480769" cy="430811"/>
          </a:xfrm>
        </p:spPr>
        <p:txBody>
          <a:bodyPr>
            <a:noAutofit/>
          </a:bodyPr>
          <a:lstStyle/>
          <a:p>
            <a:r>
              <a:rPr lang="en-US" dirty="0"/>
              <a:t>Cloud Communications</a:t>
            </a:r>
          </a:p>
        </p:txBody>
      </p:sp>
      <p:pic>
        <p:nvPicPr>
          <p:cNvPr id="3" name="Picture Placeholder 2">
            <a:extLst>
              <a:ext uri="{FF2B5EF4-FFF2-40B4-BE49-F238E27FC236}">
                <a16:creationId xmlns:a16="http://schemas.microsoft.com/office/drawing/2014/main" id="{58B3BF32-C62C-ACDE-E33A-B3E8D8C70BDF}"/>
              </a:ext>
            </a:extLst>
          </p:cNvPr>
          <p:cNvPicPr>
            <a:picLocks noGrp="1" noChangeAspect="1"/>
          </p:cNvPicPr>
          <p:nvPr>
            <p:ph type="pic" sz="quarter" idx="15"/>
          </p:nvPr>
        </p:nvPicPr>
        <p:blipFill>
          <a:blip r:embed="rId3" cstate="hqprint">
            <a:extLst>
              <a:ext uri="{28A0092B-C50C-407E-A947-70E740481C1C}">
                <a14:useLocalDpi xmlns:a14="http://schemas.microsoft.com/office/drawing/2010/main"/>
              </a:ext>
            </a:extLst>
          </a:blip>
          <a:srcRect/>
          <a:stretch/>
        </p:blipFill>
        <p:spPr>
          <a:xfrm>
            <a:off x="9114785" y="1412062"/>
            <a:ext cx="2661396" cy="3013293"/>
          </a:xfrm>
        </p:spPr>
      </p:pic>
      <p:sp>
        <p:nvSpPr>
          <p:cNvPr id="17" name="Text Placeholder 16">
            <a:extLst>
              <a:ext uri="{FF2B5EF4-FFF2-40B4-BE49-F238E27FC236}">
                <a16:creationId xmlns:a16="http://schemas.microsoft.com/office/drawing/2014/main" id="{A3CFB906-8B37-5D4E-8B3C-52E1BA16CE90}"/>
              </a:ext>
            </a:extLst>
          </p:cNvPr>
          <p:cNvSpPr>
            <a:spLocks noGrp="1"/>
          </p:cNvSpPr>
          <p:nvPr>
            <p:ph type="body" sz="quarter" idx="16"/>
          </p:nvPr>
        </p:nvSpPr>
        <p:spPr>
          <a:xfrm>
            <a:off x="223192" y="4817384"/>
            <a:ext cx="2874578" cy="2033533"/>
          </a:xfrm>
        </p:spPr>
        <p:txBody>
          <a:bodyPr>
            <a:normAutofit/>
          </a:bodyPr>
          <a:lstStyle/>
          <a:p>
            <a:pPr algn="ctr"/>
            <a:r>
              <a:rPr lang="en-US" sz="1800" dirty="0"/>
              <a:t>Seamlessly connect with customers and suppliers</a:t>
            </a:r>
          </a:p>
        </p:txBody>
      </p:sp>
      <p:sp>
        <p:nvSpPr>
          <p:cNvPr id="18" name="Text Placeholder 17">
            <a:extLst>
              <a:ext uri="{FF2B5EF4-FFF2-40B4-BE49-F238E27FC236}">
                <a16:creationId xmlns:a16="http://schemas.microsoft.com/office/drawing/2014/main" id="{E9D8B3E8-9064-C9E7-29D1-ED46EFC71B76}"/>
              </a:ext>
            </a:extLst>
          </p:cNvPr>
          <p:cNvSpPr>
            <a:spLocks noGrp="1"/>
          </p:cNvSpPr>
          <p:nvPr>
            <p:ph type="body" sz="quarter" idx="17"/>
          </p:nvPr>
        </p:nvSpPr>
        <p:spPr>
          <a:xfrm>
            <a:off x="307427" y="4501278"/>
            <a:ext cx="2635171" cy="430811"/>
          </a:xfrm>
        </p:spPr>
        <p:txBody>
          <a:bodyPr>
            <a:normAutofit fontScale="92500"/>
          </a:bodyPr>
          <a:lstStyle/>
          <a:p>
            <a:r>
              <a:rPr lang="en-US" dirty="0"/>
              <a:t>Business Internet</a:t>
            </a:r>
          </a:p>
        </p:txBody>
      </p:sp>
      <p:sp>
        <p:nvSpPr>
          <p:cNvPr id="20" name="Text Placeholder 19">
            <a:extLst>
              <a:ext uri="{FF2B5EF4-FFF2-40B4-BE49-F238E27FC236}">
                <a16:creationId xmlns:a16="http://schemas.microsoft.com/office/drawing/2014/main" id="{C1063371-95D8-8543-EA3A-AE7F45E36008}"/>
              </a:ext>
            </a:extLst>
          </p:cNvPr>
          <p:cNvSpPr>
            <a:spLocks noGrp="1"/>
          </p:cNvSpPr>
          <p:nvPr>
            <p:ph type="body" sz="quarter" idx="23"/>
          </p:nvPr>
        </p:nvSpPr>
        <p:spPr>
          <a:xfrm>
            <a:off x="3038534" y="4813661"/>
            <a:ext cx="3235096" cy="2033533"/>
          </a:xfrm>
        </p:spPr>
        <p:txBody>
          <a:bodyPr>
            <a:noAutofit/>
          </a:bodyPr>
          <a:lstStyle/>
          <a:p>
            <a:pPr algn="ctr" fontAlgn="base"/>
            <a:r>
              <a:rPr lang="en-US" sz="1800" dirty="0"/>
              <a:t>Increase productivity and remove complexity from your network</a:t>
            </a:r>
          </a:p>
        </p:txBody>
      </p:sp>
      <p:sp>
        <p:nvSpPr>
          <p:cNvPr id="21" name="Text Placeholder 20">
            <a:extLst>
              <a:ext uri="{FF2B5EF4-FFF2-40B4-BE49-F238E27FC236}">
                <a16:creationId xmlns:a16="http://schemas.microsoft.com/office/drawing/2014/main" id="{E2F96C1B-AF8F-F896-5302-030135686BA6}"/>
              </a:ext>
            </a:extLst>
          </p:cNvPr>
          <p:cNvSpPr>
            <a:spLocks noGrp="1"/>
          </p:cNvSpPr>
          <p:nvPr>
            <p:ph type="body" sz="quarter" idx="24"/>
          </p:nvPr>
        </p:nvSpPr>
        <p:spPr>
          <a:xfrm>
            <a:off x="3332525" y="4527491"/>
            <a:ext cx="2635170" cy="430811"/>
          </a:xfrm>
        </p:spPr>
        <p:txBody>
          <a:bodyPr anchor="ctr">
            <a:noAutofit/>
          </a:bodyPr>
          <a:lstStyle/>
          <a:p>
            <a:pPr algn="ctr"/>
            <a:r>
              <a:rPr lang="en-US" sz="2000" dirty="0">
                <a:latin typeface="Roboto" panose="02000000000000000000" pitchFamily="2" charset="0"/>
                <a:ea typeface="Roboto" panose="02000000000000000000" pitchFamily="2" charset="0"/>
              </a:rPr>
              <a:t>Networking</a:t>
            </a:r>
          </a:p>
        </p:txBody>
      </p:sp>
      <p:sp>
        <p:nvSpPr>
          <p:cNvPr id="22" name="Text Placeholder 21">
            <a:extLst>
              <a:ext uri="{FF2B5EF4-FFF2-40B4-BE49-F238E27FC236}">
                <a16:creationId xmlns:a16="http://schemas.microsoft.com/office/drawing/2014/main" id="{E77F5333-5290-77BF-787E-4EC1D45F6EF1}"/>
              </a:ext>
            </a:extLst>
          </p:cNvPr>
          <p:cNvSpPr>
            <a:spLocks noGrp="1"/>
          </p:cNvSpPr>
          <p:nvPr>
            <p:ph type="body" sz="quarter" idx="25"/>
          </p:nvPr>
        </p:nvSpPr>
        <p:spPr>
          <a:xfrm>
            <a:off x="6222167" y="5008177"/>
            <a:ext cx="2719405" cy="1998702"/>
          </a:xfrm>
        </p:spPr>
        <p:txBody>
          <a:bodyPr anchor="t">
            <a:noAutofit/>
          </a:bodyPr>
          <a:lstStyle/>
          <a:p>
            <a:pPr algn="ctr" fontAlgn="base"/>
            <a:r>
              <a:rPr lang="en-US" sz="1800" dirty="0">
                <a:latin typeface="+mn-lt"/>
                <a:ea typeface="+mn-ea"/>
                <a:cs typeface="Arial" panose="020B0604020202020204" pitchFamily="34" charset="0"/>
              </a:rPr>
              <a:t>Secure your business with cybersecurity services</a:t>
            </a:r>
          </a:p>
        </p:txBody>
      </p:sp>
      <p:sp>
        <p:nvSpPr>
          <p:cNvPr id="23" name="Text Placeholder 22">
            <a:extLst>
              <a:ext uri="{FF2B5EF4-FFF2-40B4-BE49-F238E27FC236}">
                <a16:creationId xmlns:a16="http://schemas.microsoft.com/office/drawing/2014/main" id="{51CB8D06-7F39-C52C-DE8E-4BE17B1C1FE9}"/>
              </a:ext>
            </a:extLst>
          </p:cNvPr>
          <p:cNvSpPr>
            <a:spLocks noGrp="1"/>
          </p:cNvSpPr>
          <p:nvPr>
            <p:ph type="body" sz="quarter" idx="26"/>
          </p:nvPr>
        </p:nvSpPr>
        <p:spPr>
          <a:xfrm>
            <a:off x="6254936" y="4527491"/>
            <a:ext cx="2635171" cy="430811"/>
          </a:xfrm>
        </p:spPr>
        <p:txBody>
          <a:bodyPr anchor="ctr">
            <a:noAutofit/>
          </a:bodyPr>
          <a:lstStyle/>
          <a:p>
            <a:pPr algn="ctr">
              <a:lnSpc>
                <a:spcPct val="120000"/>
              </a:lnSpc>
            </a:pPr>
            <a:r>
              <a:rPr lang="en-US" sz="2000" dirty="0">
                <a:latin typeface="Roboto" panose="02000000000000000000" pitchFamily="2" charset="0"/>
                <a:ea typeface="Roboto" panose="02000000000000000000" pitchFamily="2" charset="0"/>
              </a:rPr>
              <a:t>Cybersecurity</a:t>
            </a:r>
          </a:p>
        </p:txBody>
      </p:sp>
      <p:pic>
        <p:nvPicPr>
          <p:cNvPr id="16" name="Picture Placeholder 2">
            <a:extLst>
              <a:ext uri="{FF2B5EF4-FFF2-40B4-BE49-F238E27FC236}">
                <a16:creationId xmlns:a16="http://schemas.microsoft.com/office/drawing/2014/main" id="{EE12AE83-2C0E-2AEC-C88E-91D48DCEEA2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232"/>
          <a:stretch/>
        </p:blipFill>
        <p:spPr>
          <a:xfrm>
            <a:off x="6211193" y="1412062"/>
            <a:ext cx="2661396" cy="3013293"/>
          </a:xfrm>
          <a:prstGeom prst="rect">
            <a:avLst/>
          </a:prstGeom>
          <a:solidFill>
            <a:schemeClr val="tx2">
              <a:lumMod val="20000"/>
              <a:lumOff val="80000"/>
            </a:schemeClr>
          </a:solidFill>
        </p:spPr>
      </p:pic>
      <p:pic>
        <p:nvPicPr>
          <p:cNvPr id="19" name="Picture Placeholder 2">
            <a:extLst>
              <a:ext uri="{FF2B5EF4-FFF2-40B4-BE49-F238E27FC236}">
                <a16:creationId xmlns:a16="http://schemas.microsoft.com/office/drawing/2014/main" id="{4927C286-5EBA-3957-2E26-384643C5CAC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b="-246"/>
          <a:stretch/>
        </p:blipFill>
        <p:spPr>
          <a:xfrm>
            <a:off x="3313506" y="1412062"/>
            <a:ext cx="2661396" cy="3013293"/>
          </a:xfrm>
          <a:prstGeom prst="rect">
            <a:avLst/>
          </a:prstGeom>
          <a:solidFill>
            <a:schemeClr val="tx2">
              <a:lumMod val="20000"/>
              <a:lumOff val="80000"/>
            </a:schemeClr>
          </a:solidFill>
        </p:spPr>
      </p:pic>
      <p:pic>
        <p:nvPicPr>
          <p:cNvPr id="24" name="Picture Placeholder 2">
            <a:extLst>
              <a:ext uri="{FF2B5EF4-FFF2-40B4-BE49-F238E27FC236}">
                <a16:creationId xmlns:a16="http://schemas.microsoft.com/office/drawing/2014/main" id="{31FA17E6-09B7-B81A-F7BA-DA7ED2F8F14D}"/>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376248" y="1412062"/>
            <a:ext cx="2661396" cy="3013293"/>
          </a:xfrm>
          <a:prstGeom prst="rect">
            <a:avLst/>
          </a:prstGeom>
          <a:solidFill>
            <a:schemeClr val="tx2">
              <a:lumMod val="20000"/>
              <a:lumOff val="80000"/>
            </a:schemeClr>
          </a:solidFill>
        </p:spPr>
      </p:pic>
    </p:spTree>
    <p:extLst>
      <p:ext uri="{BB962C8B-B14F-4D97-AF65-F5344CB8AC3E}">
        <p14:creationId xmlns:p14="http://schemas.microsoft.com/office/powerpoint/2010/main" val="500136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B36E5-2092-C6B9-22A1-2A9B4623DF5C}"/>
              </a:ext>
            </a:extLst>
          </p:cNvPr>
          <p:cNvSpPr>
            <a:spLocks noGrp="1"/>
          </p:cNvSpPr>
          <p:nvPr>
            <p:ph type="title"/>
          </p:nvPr>
        </p:nvSpPr>
        <p:spPr>
          <a:xfrm>
            <a:off x="1419202" y="2976006"/>
            <a:ext cx="10121459" cy="905987"/>
          </a:xfrm>
        </p:spPr>
        <p:txBody>
          <a:bodyPr/>
          <a:lstStyle/>
          <a:p>
            <a:r>
              <a:rPr lang="en-US" dirty="0"/>
              <a:t>Managed IT for Financial Companies</a:t>
            </a:r>
          </a:p>
        </p:txBody>
      </p:sp>
      <p:sp>
        <p:nvSpPr>
          <p:cNvPr id="4" name="Text Placeholder 3">
            <a:extLst>
              <a:ext uri="{FF2B5EF4-FFF2-40B4-BE49-F238E27FC236}">
                <a16:creationId xmlns:a16="http://schemas.microsoft.com/office/drawing/2014/main" id="{1BD82642-9567-D4C2-1BE2-FED8114FCE56}"/>
              </a:ext>
            </a:extLst>
          </p:cNvPr>
          <p:cNvSpPr>
            <a:spLocks noGrp="1"/>
          </p:cNvSpPr>
          <p:nvPr>
            <p:ph type="body" sz="quarter" idx="14"/>
          </p:nvPr>
        </p:nvSpPr>
        <p:spPr/>
        <p:txBody>
          <a:bodyPr/>
          <a:lstStyle/>
          <a:p>
            <a:pPr algn="ctr"/>
            <a:r>
              <a:rPr lang="en-US" dirty="0"/>
              <a:t>1</a:t>
            </a:r>
          </a:p>
        </p:txBody>
      </p:sp>
    </p:spTree>
    <p:extLst>
      <p:ext uri="{BB962C8B-B14F-4D97-AF65-F5344CB8AC3E}">
        <p14:creationId xmlns:p14="http://schemas.microsoft.com/office/powerpoint/2010/main" val="36599799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itle 12">
            <a:extLst>
              <a:ext uri="{FF2B5EF4-FFF2-40B4-BE49-F238E27FC236}">
                <a16:creationId xmlns:a16="http://schemas.microsoft.com/office/drawing/2014/main" id="{1D242A2B-11D0-D88D-7050-8B27E2264DA9}"/>
              </a:ext>
            </a:extLst>
          </p:cNvPr>
          <p:cNvSpPr>
            <a:spLocks noGrp="1"/>
          </p:cNvSpPr>
          <p:nvPr>
            <p:ph type="title"/>
          </p:nvPr>
        </p:nvSpPr>
        <p:spPr>
          <a:xfrm>
            <a:off x="810471" y="0"/>
            <a:ext cx="10610122" cy="1107440"/>
          </a:xfrm>
        </p:spPr>
        <p:txBody>
          <a:bodyPr/>
          <a:lstStyle/>
          <a:p>
            <a:pPr algn="ctr"/>
            <a:r>
              <a:rPr lang="en-US" dirty="0"/>
              <a:t>Managed IT Services</a:t>
            </a:r>
          </a:p>
        </p:txBody>
      </p:sp>
      <p:pic>
        <p:nvPicPr>
          <p:cNvPr id="3" name="Picture 2">
            <a:extLst>
              <a:ext uri="{FF2B5EF4-FFF2-40B4-BE49-F238E27FC236}">
                <a16:creationId xmlns:a16="http://schemas.microsoft.com/office/drawing/2014/main" id="{21B600EC-38EA-A782-62CB-6653E06D23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885" y="774659"/>
            <a:ext cx="11376561" cy="5884427"/>
          </a:xfrm>
          <a:prstGeom prst="rect">
            <a:avLst/>
          </a:prstGeom>
        </p:spPr>
      </p:pic>
    </p:spTree>
    <p:extLst>
      <p:ext uri="{BB962C8B-B14F-4D97-AF65-F5344CB8AC3E}">
        <p14:creationId xmlns:p14="http://schemas.microsoft.com/office/powerpoint/2010/main" val="25239264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0F5237-FF15-7FB1-178E-622BE04CC508}"/>
              </a:ext>
            </a:extLst>
          </p:cNvPr>
          <p:cNvSpPr/>
          <p:nvPr/>
        </p:nvSpPr>
        <p:spPr>
          <a:xfrm>
            <a:off x="0" y="0"/>
            <a:ext cx="3914588" cy="6858000"/>
          </a:xfrm>
          <a:prstGeom prst="rect">
            <a:avLst/>
          </a:prstGeom>
          <a:solidFill>
            <a:srgbClr val="017A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 name="Title 1">
            <a:extLst>
              <a:ext uri="{FF2B5EF4-FFF2-40B4-BE49-F238E27FC236}">
                <a16:creationId xmlns:a16="http://schemas.microsoft.com/office/drawing/2014/main" id="{174B01DF-052E-CAA7-EBB4-D72008A91F4B}"/>
              </a:ext>
            </a:extLst>
          </p:cNvPr>
          <p:cNvSpPr>
            <a:spLocks noGrp="1"/>
          </p:cNvSpPr>
          <p:nvPr>
            <p:ph type="title"/>
          </p:nvPr>
        </p:nvSpPr>
        <p:spPr>
          <a:xfrm>
            <a:off x="119530" y="2719294"/>
            <a:ext cx="3914588" cy="1107440"/>
          </a:xfrm>
        </p:spPr>
        <p:txBody>
          <a:bodyPr/>
          <a:lstStyle/>
          <a:p>
            <a:r>
              <a:rPr lang="en-US" sz="5334" dirty="0">
                <a:solidFill>
                  <a:schemeClr val="bg1"/>
                </a:solidFill>
              </a:rPr>
              <a:t>Award-Winning </a:t>
            </a:r>
            <a:br>
              <a:rPr lang="en-US" sz="5334" dirty="0">
                <a:solidFill>
                  <a:schemeClr val="bg1"/>
                </a:solidFill>
              </a:rPr>
            </a:br>
            <a:r>
              <a:rPr lang="en-US" sz="5334" dirty="0">
                <a:solidFill>
                  <a:schemeClr val="bg1"/>
                </a:solidFill>
              </a:rPr>
              <a:t>Services &amp; Solutions</a:t>
            </a:r>
          </a:p>
        </p:txBody>
      </p:sp>
      <p:pic>
        <p:nvPicPr>
          <p:cNvPr id="4" name="Picture 8" descr="ADNET Technologies Named to 2022 MSP 500 List by CRN">
            <a:extLst>
              <a:ext uri="{FF2B5EF4-FFF2-40B4-BE49-F238E27FC236}">
                <a16:creationId xmlns:a16="http://schemas.microsoft.com/office/drawing/2014/main" id="{750B1D15-89B3-2A50-0372-8EC2D8371AB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577640" y="908127"/>
            <a:ext cx="764908" cy="14575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Phone.com Receives 2022 INTERNET TELEPHONY Product of the Year Award">
            <a:extLst>
              <a:ext uri="{FF2B5EF4-FFF2-40B4-BE49-F238E27FC236}">
                <a16:creationId xmlns:a16="http://schemas.microsoft.com/office/drawing/2014/main" id="{C6CC2F5B-C95A-884F-6145-9EB9E0F3BEA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37473" y="2807978"/>
            <a:ext cx="1578689" cy="11074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NTERNET TELEPHONY Announces Winners of the 2022 SD-WAN Product of the Year  Awards">
            <a:extLst>
              <a:ext uri="{FF2B5EF4-FFF2-40B4-BE49-F238E27FC236}">
                <a16:creationId xmlns:a16="http://schemas.microsoft.com/office/drawing/2014/main" id="{99D392E3-B2AA-D9F3-1269-FEB12C1AD07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124559" y="1121034"/>
            <a:ext cx="1475267" cy="10217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Graphical user interface, application, Teams&#10;&#10;Description automatically generated">
            <a:extLst>
              <a:ext uri="{FF2B5EF4-FFF2-40B4-BE49-F238E27FC236}">
                <a16:creationId xmlns:a16="http://schemas.microsoft.com/office/drawing/2014/main" id="{4FC13F08-D6AC-2B91-1297-5052D979F382}"/>
              </a:ext>
            </a:extLst>
          </p:cNvPr>
          <p:cNvPicPr>
            <a:picLocks noChangeAspect="1"/>
          </p:cNvPicPr>
          <p:nvPr/>
        </p:nvPicPr>
        <p:blipFill>
          <a:blip r:embed="rId6"/>
          <a:stretch>
            <a:fillRect/>
          </a:stretch>
        </p:blipFill>
        <p:spPr>
          <a:xfrm>
            <a:off x="5722011" y="641527"/>
            <a:ext cx="1973674" cy="1973674"/>
          </a:xfrm>
          <a:prstGeom prst="rect">
            <a:avLst/>
          </a:prstGeom>
        </p:spPr>
      </p:pic>
      <p:pic>
        <p:nvPicPr>
          <p:cNvPr id="8" name="Picture 7" descr="Logo, company name&#10;&#10;Description automatically generated">
            <a:extLst>
              <a:ext uri="{FF2B5EF4-FFF2-40B4-BE49-F238E27FC236}">
                <a16:creationId xmlns:a16="http://schemas.microsoft.com/office/drawing/2014/main" id="{1A92968E-6C8E-F85E-8F5B-C8B09A8499EB}"/>
              </a:ext>
            </a:extLst>
          </p:cNvPr>
          <p:cNvPicPr>
            <a:picLocks noChangeAspect="1"/>
          </p:cNvPicPr>
          <p:nvPr/>
        </p:nvPicPr>
        <p:blipFill>
          <a:blip r:embed="rId7"/>
          <a:stretch>
            <a:fillRect/>
          </a:stretch>
        </p:blipFill>
        <p:spPr>
          <a:xfrm>
            <a:off x="8075148" y="827018"/>
            <a:ext cx="1577916" cy="1577916"/>
          </a:xfrm>
          <a:prstGeom prst="rect">
            <a:avLst/>
          </a:prstGeom>
        </p:spPr>
      </p:pic>
      <p:pic>
        <p:nvPicPr>
          <p:cNvPr id="9" name="Picture 12" descr="Winners of the 2021 Unified Communications Product of the Year Award  Announced">
            <a:extLst>
              <a:ext uri="{FF2B5EF4-FFF2-40B4-BE49-F238E27FC236}">
                <a16:creationId xmlns:a16="http://schemas.microsoft.com/office/drawing/2014/main" id="{00441210-0238-D772-0716-99CB01A600A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0551297" y="2705502"/>
            <a:ext cx="1233459" cy="116938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MC Announces Recipients of the 2021 Communications Solutions Products of  the Year Award">
            <a:extLst>
              <a:ext uri="{FF2B5EF4-FFF2-40B4-BE49-F238E27FC236}">
                <a16:creationId xmlns:a16="http://schemas.microsoft.com/office/drawing/2014/main" id="{996DFC4B-B110-745C-4CC2-B1E1DECDFC7D}"/>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023839" y="2868887"/>
            <a:ext cx="2043087" cy="758544"/>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1.png">
            <a:extLst>
              <a:ext uri="{FF2B5EF4-FFF2-40B4-BE49-F238E27FC236}">
                <a16:creationId xmlns:a16="http://schemas.microsoft.com/office/drawing/2014/main" id="{6132C356-3C54-23C3-2858-ED4ED307A307}"/>
              </a:ext>
            </a:extLst>
          </p:cNvPr>
          <p:cNvPicPr/>
          <p:nvPr/>
        </p:nvPicPr>
        <p:blipFill>
          <a:blip r:embed="rId10" cstate="screen">
            <a:extLst>
              <a:ext uri="{28A0092B-C50C-407E-A947-70E740481C1C}">
                <a14:useLocalDpi xmlns:a14="http://schemas.microsoft.com/office/drawing/2010/main"/>
              </a:ext>
            </a:extLst>
          </a:blip>
          <a:srcRect/>
          <a:stretch>
            <a:fillRect/>
          </a:stretch>
        </p:blipFill>
        <p:spPr>
          <a:xfrm>
            <a:off x="6393178" y="2705501"/>
            <a:ext cx="1233459" cy="1312392"/>
          </a:xfrm>
          <a:prstGeom prst="rect">
            <a:avLst/>
          </a:prstGeom>
          <a:ln/>
        </p:spPr>
      </p:pic>
      <p:pic>
        <p:nvPicPr>
          <p:cNvPr id="12" name="Picture 4" descr="Today, Clutch Unveils the 2021 Official Leaders in the Development and IT  Services Spaces from Around the World | Clutch.co">
            <a:extLst>
              <a:ext uri="{FF2B5EF4-FFF2-40B4-BE49-F238E27FC236}">
                <a16:creationId xmlns:a16="http://schemas.microsoft.com/office/drawing/2014/main" id="{584902B1-2B33-8011-CC78-7E0462B6140E}"/>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210295" y="4357726"/>
            <a:ext cx="1518528" cy="12992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arracuda MSP Awards and Industry Leading Recognition">
            <a:extLst>
              <a:ext uri="{FF2B5EF4-FFF2-40B4-BE49-F238E27FC236}">
                <a16:creationId xmlns:a16="http://schemas.microsoft.com/office/drawing/2014/main" id="{188A6DB7-D97E-BE67-E51A-8FF93BE7CF3D}"/>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b="12736"/>
          <a:stretch/>
        </p:blipFill>
        <p:spPr bwMode="auto">
          <a:xfrm>
            <a:off x="6327907" y="4455708"/>
            <a:ext cx="1560691" cy="12992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descr="CUSTOMER Magazine Announces Winners of the 2019 Contact Center Technology  Award">
            <a:extLst>
              <a:ext uri="{FF2B5EF4-FFF2-40B4-BE49-F238E27FC236}">
                <a16:creationId xmlns:a16="http://schemas.microsoft.com/office/drawing/2014/main" id="{F0D82A4F-48FA-D228-2D9D-A00382148910}"/>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8545537" y="4455708"/>
            <a:ext cx="1174254" cy="12114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B7D4FEEB-8A72-98EF-C630-E9F38DF038A9}"/>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10415267" y="4265063"/>
            <a:ext cx="1369489" cy="1458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1393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D7040-2AF8-E5C7-8DB3-3133C09B6E89}"/>
              </a:ext>
            </a:extLst>
          </p:cNvPr>
          <p:cNvSpPr>
            <a:spLocks noGrp="1"/>
          </p:cNvSpPr>
          <p:nvPr>
            <p:ph type="title"/>
          </p:nvPr>
        </p:nvSpPr>
        <p:spPr/>
        <p:txBody>
          <a:bodyPr/>
          <a:lstStyle/>
          <a:p>
            <a:pPr algn="ctr"/>
            <a:r>
              <a:rPr lang="en-US" dirty="0"/>
              <a:t>Experienced. Reliable. Proven.</a:t>
            </a:r>
          </a:p>
        </p:txBody>
      </p:sp>
      <p:grpSp>
        <p:nvGrpSpPr>
          <p:cNvPr id="3" name="Group 2">
            <a:extLst>
              <a:ext uri="{FF2B5EF4-FFF2-40B4-BE49-F238E27FC236}">
                <a16:creationId xmlns:a16="http://schemas.microsoft.com/office/drawing/2014/main" id="{263D9E7B-7842-1F2B-9794-A1F26C33A78A}"/>
              </a:ext>
            </a:extLst>
          </p:cNvPr>
          <p:cNvGrpSpPr/>
          <p:nvPr/>
        </p:nvGrpSpPr>
        <p:grpSpPr>
          <a:xfrm>
            <a:off x="210206" y="2213682"/>
            <a:ext cx="11836406" cy="3632994"/>
            <a:chOff x="114295" y="2120563"/>
            <a:chExt cx="12086808" cy="3718522"/>
          </a:xfrm>
        </p:grpSpPr>
        <p:pic>
          <p:nvPicPr>
            <p:cNvPr id="4" name="Picture 3" descr="Logo, company name&#10;&#10;Description automatically generated">
              <a:extLst>
                <a:ext uri="{FF2B5EF4-FFF2-40B4-BE49-F238E27FC236}">
                  <a16:creationId xmlns:a16="http://schemas.microsoft.com/office/drawing/2014/main" id="{1DF1AC52-C48E-2AAB-EB4A-FBEF10631955}"/>
                </a:ext>
              </a:extLst>
            </p:cNvPr>
            <p:cNvPicPr>
              <a:picLocks noChangeAspect="1"/>
            </p:cNvPicPr>
            <p:nvPr/>
          </p:nvPicPr>
          <p:blipFill>
            <a:blip r:embed="rId3"/>
            <a:stretch>
              <a:fillRect/>
            </a:stretch>
          </p:blipFill>
          <p:spPr>
            <a:xfrm>
              <a:off x="114295" y="2120563"/>
              <a:ext cx="11972513" cy="3718522"/>
            </a:xfrm>
            <a:prstGeom prst="rect">
              <a:avLst/>
            </a:prstGeom>
          </p:spPr>
        </p:pic>
        <p:pic>
          <p:nvPicPr>
            <p:cNvPr id="5" name="Picture 4" descr="Logo, company name&#10;&#10;Description automatically generated">
              <a:extLst>
                <a:ext uri="{FF2B5EF4-FFF2-40B4-BE49-F238E27FC236}">
                  <a16:creationId xmlns:a16="http://schemas.microsoft.com/office/drawing/2014/main" id="{E65C6178-2FCD-E0E8-609A-D639CA14F48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3693" y="4129688"/>
              <a:ext cx="1794983" cy="809809"/>
            </a:xfrm>
            <a:prstGeom prst="rect">
              <a:avLst/>
            </a:prstGeom>
          </p:spPr>
        </p:pic>
        <p:pic>
          <p:nvPicPr>
            <p:cNvPr id="6" name="Picture 5" descr="Logo, company name&#10;&#10;Description automatically generated">
              <a:extLst>
                <a:ext uri="{FF2B5EF4-FFF2-40B4-BE49-F238E27FC236}">
                  <a16:creationId xmlns:a16="http://schemas.microsoft.com/office/drawing/2014/main" id="{E87AB6C7-6D4C-F02C-164B-216E5E55EB5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75113" y="3824868"/>
              <a:ext cx="8525990" cy="977746"/>
            </a:xfrm>
            <a:prstGeom prst="rect">
              <a:avLst/>
            </a:prstGeom>
          </p:spPr>
        </p:pic>
        <p:pic>
          <p:nvPicPr>
            <p:cNvPr id="7" name="Picture 2" descr="GameStop Logo | Symbol, History, PNG (3840*2160)">
              <a:extLst>
                <a:ext uri="{FF2B5EF4-FFF2-40B4-BE49-F238E27FC236}">
                  <a16:creationId xmlns:a16="http://schemas.microsoft.com/office/drawing/2014/main" id="{08837E53-5D32-36BB-241A-93078A3686A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080237" y="4049638"/>
              <a:ext cx="1483315" cy="83065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E175753-3C0F-025F-5167-BF5AB04DE1A0}"/>
                </a:ext>
              </a:extLst>
            </p:cNvPr>
            <p:cNvSpPr/>
            <p:nvPr/>
          </p:nvSpPr>
          <p:spPr>
            <a:xfrm>
              <a:off x="1856486" y="4129688"/>
              <a:ext cx="223751" cy="832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grpSp>
      <p:sp>
        <p:nvSpPr>
          <p:cNvPr id="9" name="Text Placeholder 5">
            <a:extLst>
              <a:ext uri="{FF2B5EF4-FFF2-40B4-BE49-F238E27FC236}">
                <a16:creationId xmlns:a16="http://schemas.microsoft.com/office/drawing/2014/main" id="{D3123901-E34B-4B95-AE5F-158C555028F5}"/>
              </a:ext>
            </a:extLst>
          </p:cNvPr>
          <p:cNvSpPr txBox="1">
            <a:spLocks/>
          </p:cNvSpPr>
          <p:nvPr/>
        </p:nvSpPr>
        <p:spPr>
          <a:xfrm>
            <a:off x="392142" y="1106243"/>
            <a:ext cx="11412175" cy="1138543"/>
          </a:xfrm>
          <a:prstGeom prst="rect">
            <a:avLst/>
          </a:prstGeom>
        </p:spPr>
        <p:txBody>
          <a:bodyPr/>
          <a:lstStyle>
            <a:lvl1pPr marL="0" indent="0" algn="l" defTabSz="1645920" rtl="0" eaLnBrk="1" latinLnBrk="0" hangingPunct="1">
              <a:lnSpc>
                <a:spcPct val="100000"/>
              </a:lnSpc>
              <a:spcBef>
                <a:spcPts val="0"/>
              </a:spcBef>
              <a:spcAft>
                <a:spcPts val="1080"/>
              </a:spcAft>
              <a:buFontTx/>
              <a:buNone/>
              <a:defRPr sz="3600" kern="1200">
                <a:solidFill>
                  <a:schemeClr val="tx1">
                    <a:lumMod val="65000"/>
                    <a:lumOff val="35000"/>
                  </a:schemeClr>
                </a:solidFill>
                <a:latin typeface="+mn-lt"/>
                <a:ea typeface="+mn-ea"/>
                <a:cs typeface="Arial" panose="020B0604020202020204" pitchFamily="34" charset="0"/>
              </a:defRPr>
            </a:lvl1pPr>
            <a:lvl2pPr marL="0" indent="-505778" algn="l" defTabSz="1645920" rtl="0" eaLnBrk="1" latinLnBrk="0" hangingPunct="1">
              <a:lnSpc>
                <a:spcPct val="100000"/>
              </a:lnSpc>
              <a:spcBef>
                <a:spcPts val="0"/>
              </a:spcBef>
              <a:spcAft>
                <a:spcPts val="1080"/>
              </a:spcAft>
              <a:buClr>
                <a:schemeClr val="tx1"/>
              </a:buClr>
              <a:buFont typeface="Roboto Light" panose="02000000000000000000" pitchFamily="2" charset="0"/>
              <a:buChar char="•"/>
              <a:tabLst/>
              <a:defRPr sz="3240" kern="1200">
                <a:solidFill>
                  <a:schemeClr val="tx1">
                    <a:lumMod val="65000"/>
                    <a:lumOff val="35000"/>
                  </a:schemeClr>
                </a:solidFill>
                <a:latin typeface="+mn-lt"/>
                <a:ea typeface="+mn-ea"/>
                <a:cs typeface="Arial" panose="020B0604020202020204" pitchFamily="34" charset="0"/>
              </a:defRPr>
            </a:lvl2pPr>
            <a:lvl3pPr marL="0" indent="-414338" algn="l" defTabSz="3657600" rtl="0" eaLnBrk="1" latinLnBrk="0" hangingPunct="1">
              <a:lnSpc>
                <a:spcPct val="100000"/>
              </a:lnSpc>
              <a:spcBef>
                <a:spcPts val="0"/>
              </a:spcBef>
              <a:spcAft>
                <a:spcPts val="1080"/>
              </a:spcAft>
              <a:buClr>
                <a:schemeClr val="tx1"/>
              </a:buClr>
              <a:buSzPct val="100000"/>
              <a:buFont typeface="Roboto Light" panose="02000000000000000000" pitchFamily="2" charset="0"/>
              <a:buChar char="-"/>
              <a:tabLst/>
              <a:defRPr sz="2520" kern="1200">
                <a:solidFill>
                  <a:schemeClr val="tx1">
                    <a:lumMod val="65000"/>
                    <a:lumOff val="35000"/>
                  </a:schemeClr>
                </a:solidFill>
                <a:latin typeface="+mn-lt"/>
                <a:ea typeface="+mn-ea"/>
                <a:cs typeface="Arial" panose="020B0604020202020204" pitchFamily="34" charset="0"/>
              </a:defRPr>
            </a:lvl3pPr>
            <a:lvl4pPr marL="0" indent="-442913" algn="l" defTabSz="1645920" rtl="0" eaLnBrk="1" latinLnBrk="0" hangingPunct="1">
              <a:lnSpc>
                <a:spcPct val="100000"/>
              </a:lnSpc>
              <a:spcBef>
                <a:spcPts val="0"/>
              </a:spcBef>
              <a:spcAft>
                <a:spcPts val="1080"/>
              </a:spcAft>
              <a:buClr>
                <a:schemeClr val="tx1"/>
              </a:buClr>
              <a:buFont typeface="Roboto Light" panose="02000000000000000000" pitchFamily="2" charset="0"/>
              <a:buChar char="•"/>
              <a:tabLst/>
              <a:defRPr sz="2520" kern="1200">
                <a:solidFill>
                  <a:schemeClr val="tx1">
                    <a:lumMod val="65000"/>
                    <a:lumOff val="35000"/>
                  </a:schemeClr>
                </a:solidFill>
                <a:latin typeface="+mn-lt"/>
                <a:ea typeface="+mn-ea"/>
                <a:cs typeface="Arial" panose="020B0604020202020204" pitchFamily="34" charset="0"/>
              </a:defRPr>
            </a:lvl4pPr>
            <a:lvl5pPr marL="0" indent="-520065" algn="l" defTabSz="1645920" rtl="0" eaLnBrk="1" latinLnBrk="0" hangingPunct="1">
              <a:lnSpc>
                <a:spcPct val="100000"/>
              </a:lnSpc>
              <a:spcBef>
                <a:spcPts val="0"/>
              </a:spcBef>
              <a:spcAft>
                <a:spcPts val="1080"/>
              </a:spcAft>
              <a:buClr>
                <a:schemeClr val="tx1"/>
              </a:buClr>
              <a:buSzPct val="100000"/>
              <a:buFont typeface="Roboto Light" panose="02000000000000000000" pitchFamily="2" charset="0"/>
              <a:buChar char="-"/>
              <a:tabLst/>
              <a:defRPr sz="2520" kern="1200">
                <a:solidFill>
                  <a:schemeClr val="tx1">
                    <a:lumMod val="65000"/>
                    <a:lumOff val="35000"/>
                  </a:schemeClr>
                </a:solidFill>
                <a:latin typeface="+mn-lt"/>
                <a:ea typeface="+mn-ea"/>
                <a:cs typeface="Arial" panose="020B0604020202020204" pitchFamily="34" charset="0"/>
              </a:defRPr>
            </a:lvl5pPr>
            <a:lvl6pPr marL="4526280" indent="-411480" algn="l" defTabSz="1645920" rtl="0" eaLnBrk="1" latinLnBrk="0" hangingPunct="1">
              <a:lnSpc>
                <a:spcPct val="90000"/>
              </a:lnSpc>
              <a:spcBef>
                <a:spcPts val="900"/>
              </a:spcBef>
              <a:buFont typeface="Arial" panose="020B0604020202020204" pitchFamily="34" charset="0"/>
              <a:buChar char="•"/>
              <a:defRPr sz="3240" kern="1200">
                <a:solidFill>
                  <a:schemeClr val="tx1"/>
                </a:solidFill>
                <a:latin typeface="+mn-lt"/>
                <a:ea typeface="+mn-ea"/>
                <a:cs typeface="+mn-cs"/>
              </a:defRPr>
            </a:lvl6pPr>
            <a:lvl7pPr marL="5349240" indent="-411480" algn="l" defTabSz="1645920" rtl="0" eaLnBrk="1" latinLnBrk="0" hangingPunct="1">
              <a:lnSpc>
                <a:spcPct val="90000"/>
              </a:lnSpc>
              <a:spcBef>
                <a:spcPts val="900"/>
              </a:spcBef>
              <a:buFont typeface="Arial" panose="020B0604020202020204" pitchFamily="34" charset="0"/>
              <a:buChar char="•"/>
              <a:defRPr sz="3240" kern="1200">
                <a:solidFill>
                  <a:schemeClr val="tx1"/>
                </a:solidFill>
                <a:latin typeface="+mn-lt"/>
                <a:ea typeface="+mn-ea"/>
                <a:cs typeface="+mn-cs"/>
              </a:defRPr>
            </a:lvl7pPr>
            <a:lvl8pPr marL="6172200" indent="-411480" algn="l" defTabSz="1645920" rtl="0" eaLnBrk="1" latinLnBrk="0" hangingPunct="1">
              <a:lnSpc>
                <a:spcPct val="90000"/>
              </a:lnSpc>
              <a:spcBef>
                <a:spcPts val="900"/>
              </a:spcBef>
              <a:buFont typeface="Arial" panose="020B0604020202020204" pitchFamily="34" charset="0"/>
              <a:buChar char="•"/>
              <a:defRPr sz="3240" kern="1200">
                <a:solidFill>
                  <a:schemeClr val="tx1"/>
                </a:solidFill>
                <a:latin typeface="+mn-lt"/>
                <a:ea typeface="+mn-ea"/>
                <a:cs typeface="+mn-cs"/>
              </a:defRPr>
            </a:lvl8pPr>
            <a:lvl9pPr marL="6995160" indent="-411480" algn="l" defTabSz="1645920" rtl="0" eaLnBrk="1" latinLnBrk="0" hangingPunct="1">
              <a:lnSpc>
                <a:spcPct val="90000"/>
              </a:lnSpc>
              <a:spcBef>
                <a:spcPts val="900"/>
              </a:spcBef>
              <a:buFont typeface="Arial" panose="020B0604020202020204" pitchFamily="34" charset="0"/>
              <a:buChar char="•"/>
              <a:defRPr sz="3240" kern="1200">
                <a:solidFill>
                  <a:schemeClr val="tx1"/>
                </a:solidFill>
                <a:latin typeface="+mn-lt"/>
                <a:ea typeface="+mn-ea"/>
                <a:cs typeface="+mn-cs"/>
              </a:defRPr>
            </a:lvl9pPr>
          </a:lstStyle>
          <a:p>
            <a:pPr algn="ctr"/>
            <a:r>
              <a:rPr lang="en-US" sz="2000" dirty="0" err="1">
                <a:ea typeface="Roboto Light"/>
              </a:rPr>
              <a:t>TPx</a:t>
            </a:r>
            <a:r>
              <a:rPr lang="en-US" sz="2000" dirty="0">
                <a:ea typeface="Roboto Light"/>
              </a:rPr>
              <a:t> powers communications, business internet, networking and </a:t>
            </a:r>
            <a:br>
              <a:rPr lang="en-US" sz="2000" dirty="0">
                <a:ea typeface="Roboto Light"/>
              </a:rPr>
            </a:br>
            <a:r>
              <a:rPr lang="en-US" sz="2000" dirty="0">
                <a:ea typeface="Roboto Light"/>
              </a:rPr>
              <a:t>cybersecurity for more than 18,000 businesses in the US. </a:t>
            </a:r>
            <a:endParaRPr lang="en-US" sz="200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8757703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B36E5-2092-C6B9-22A1-2A9B4623DF5C}"/>
              </a:ext>
            </a:extLst>
          </p:cNvPr>
          <p:cNvSpPr>
            <a:spLocks noGrp="1"/>
          </p:cNvSpPr>
          <p:nvPr>
            <p:ph type="title"/>
          </p:nvPr>
        </p:nvSpPr>
        <p:spPr>
          <a:xfrm>
            <a:off x="1471453" y="2976006"/>
            <a:ext cx="10121459" cy="905987"/>
          </a:xfrm>
        </p:spPr>
        <p:txBody>
          <a:bodyPr/>
          <a:lstStyle/>
          <a:p>
            <a:r>
              <a:rPr lang="en-US" dirty="0"/>
              <a:t>Proposal Overview</a:t>
            </a:r>
          </a:p>
        </p:txBody>
      </p:sp>
      <p:sp>
        <p:nvSpPr>
          <p:cNvPr id="4" name="Text Placeholder 3">
            <a:extLst>
              <a:ext uri="{FF2B5EF4-FFF2-40B4-BE49-F238E27FC236}">
                <a16:creationId xmlns:a16="http://schemas.microsoft.com/office/drawing/2014/main" id="{1BD82642-9567-D4C2-1BE2-FED8114FCE56}"/>
              </a:ext>
            </a:extLst>
          </p:cNvPr>
          <p:cNvSpPr>
            <a:spLocks noGrp="1"/>
          </p:cNvSpPr>
          <p:nvPr>
            <p:ph type="body" sz="quarter" idx="14"/>
          </p:nvPr>
        </p:nvSpPr>
        <p:spPr/>
        <p:txBody>
          <a:bodyPr/>
          <a:lstStyle/>
          <a:p>
            <a:pPr algn="ctr"/>
            <a:r>
              <a:rPr lang="en-US" dirty="0"/>
              <a:t>2</a:t>
            </a:r>
          </a:p>
        </p:txBody>
      </p:sp>
    </p:spTree>
    <p:extLst>
      <p:ext uri="{BB962C8B-B14F-4D97-AF65-F5344CB8AC3E}">
        <p14:creationId xmlns:p14="http://schemas.microsoft.com/office/powerpoint/2010/main" val="1619610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63A451-5CC0-C675-A9C6-3147E1F6939F}"/>
              </a:ext>
            </a:extLst>
          </p:cNvPr>
          <p:cNvSpPr>
            <a:spLocks noGrp="1"/>
          </p:cNvSpPr>
          <p:nvPr>
            <p:ph type="title"/>
          </p:nvPr>
        </p:nvSpPr>
        <p:spPr>
          <a:xfrm>
            <a:off x="2661807" y="3212838"/>
            <a:ext cx="9820303" cy="905987"/>
          </a:xfrm>
        </p:spPr>
        <p:txBody>
          <a:bodyPr/>
          <a:lstStyle/>
          <a:p>
            <a:pPr>
              <a:lnSpc>
                <a:spcPts val="4800"/>
              </a:lnSpc>
            </a:pPr>
            <a:r>
              <a:rPr lang="en-US" dirty="0"/>
              <a:t>Pricing Overview</a:t>
            </a:r>
            <a:br>
              <a:rPr lang="en-US" sz="5333" dirty="0">
                <a:solidFill>
                  <a:schemeClr val="bg2">
                    <a:lumMod val="25000"/>
                  </a:schemeClr>
                </a:solidFill>
              </a:rPr>
            </a:br>
            <a:endParaRPr lang="en-US" sz="5333" dirty="0">
              <a:solidFill>
                <a:schemeClr val="bg2">
                  <a:lumMod val="25000"/>
                </a:schemeClr>
              </a:solidFill>
            </a:endParaRPr>
          </a:p>
        </p:txBody>
      </p:sp>
    </p:spTree>
    <p:extLst>
      <p:ext uri="{BB962C8B-B14F-4D97-AF65-F5344CB8AC3E}">
        <p14:creationId xmlns:p14="http://schemas.microsoft.com/office/powerpoint/2010/main" val="21851377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CF710-3B1B-A304-5238-CCFCF5EB5458}"/>
              </a:ext>
            </a:extLst>
          </p:cNvPr>
          <p:cNvSpPr>
            <a:spLocks noGrp="1"/>
          </p:cNvSpPr>
          <p:nvPr>
            <p:ph type="title"/>
          </p:nvPr>
        </p:nvSpPr>
        <p:spPr/>
        <p:txBody>
          <a:bodyPr/>
          <a:lstStyle/>
          <a:p>
            <a:r>
              <a:rPr lang="en-US" dirty="0" err="1"/>
              <a:t>TPx</a:t>
            </a:r>
            <a:r>
              <a:rPr lang="en-US" dirty="0"/>
              <a:t> at a Glance</a:t>
            </a:r>
          </a:p>
        </p:txBody>
      </p:sp>
      <p:sp>
        <p:nvSpPr>
          <p:cNvPr id="3" name="Rectangle 2">
            <a:extLst>
              <a:ext uri="{FF2B5EF4-FFF2-40B4-BE49-F238E27FC236}">
                <a16:creationId xmlns:a16="http://schemas.microsoft.com/office/drawing/2014/main" id="{8C25DB71-A4E5-E4A3-A79E-99E1928A5EE3}"/>
              </a:ext>
            </a:extLst>
          </p:cNvPr>
          <p:cNvSpPr/>
          <p:nvPr/>
        </p:nvSpPr>
        <p:spPr>
          <a:xfrm>
            <a:off x="5319948" y="4841166"/>
            <a:ext cx="3177661" cy="6929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Roboto Light" panose="02000000000000000000" pitchFamily="2" charset="0"/>
              <a:ea typeface="Roboto Light" panose="02000000000000000000" pitchFamily="2" charset="0"/>
            </a:endParaRPr>
          </a:p>
        </p:txBody>
      </p:sp>
      <p:sp>
        <p:nvSpPr>
          <p:cNvPr id="4" name="Rectangle 3">
            <a:extLst>
              <a:ext uri="{FF2B5EF4-FFF2-40B4-BE49-F238E27FC236}">
                <a16:creationId xmlns:a16="http://schemas.microsoft.com/office/drawing/2014/main" id="{8F78118C-1AAB-2931-FB59-ED2A980B3CC4}"/>
              </a:ext>
            </a:extLst>
          </p:cNvPr>
          <p:cNvSpPr/>
          <p:nvPr/>
        </p:nvSpPr>
        <p:spPr>
          <a:xfrm>
            <a:off x="2292507" y="2915522"/>
            <a:ext cx="4544573" cy="3222971"/>
          </a:xfrm>
          <a:prstGeom prst="rect">
            <a:avLst/>
          </a:prstGeom>
          <a:solidFill>
            <a:srgbClr val="72B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Roboto Light" panose="02000000000000000000" pitchFamily="2" charset="0"/>
              <a:ea typeface="Roboto Light" panose="02000000000000000000" pitchFamily="2" charset="0"/>
            </a:endParaRPr>
          </a:p>
        </p:txBody>
      </p:sp>
      <p:sp>
        <p:nvSpPr>
          <p:cNvPr id="5" name="Rectangle 4">
            <a:extLst>
              <a:ext uri="{FF2B5EF4-FFF2-40B4-BE49-F238E27FC236}">
                <a16:creationId xmlns:a16="http://schemas.microsoft.com/office/drawing/2014/main" id="{536BF62A-4B4A-36A4-3B9F-385640B21A93}"/>
              </a:ext>
            </a:extLst>
          </p:cNvPr>
          <p:cNvSpPr/>
          <p:nvPr/>
        </p:nvSpPr>
        <p:spPr>
          <a:xfrm>
            <a:off x="7062759" y="2915522"/>
            <a:ext cx="4614664" cy="3222971"/>
          </a:xfrm>
          <a:prstGeom prst="rect">
            <a:avLst/>
          </a:prstGeom>
          <a:solidFill>
            <a:srgbClr val="57B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Roboto Light" panose="02000000000000000000" pitchFamily="2" charset="0"/>
              <a:ea typeface="Roboto Light" panose="02000000000000000000" pitchFamily="2" charset="0"/>
            </a:endParaRPr>
          </a:p>
        </p:txBody>
      </p:sp>
      <p:sp>
        <p:nvSpPr>
          <p:cNvPr id="7" name="Rectangle 6">
            <a:extLst>
              <a:ext uri="{FF2B5EF4-FFF2-40B4-BE49-F238E27FC236}">
                <a16:creationId xmlns:a16="http://schemas.microsoft.com/office/drawing/2014/main" id="{9B2CC152-A889-1B10-33C6-936292504B67}"/>
              </a:ext>
            </a:extLst>
          </p:cNvPr>
          <p:cNvSpPr/>
          <p:nvPr/>
        </p:nvSpPr>
        <p:spPr>
          <a:xfrm>
            <a:off x="2292313" y="2926024"/>
            <a:ext cx="1151716" cy="580989"/>
          </a:xfrm>
          <a:prstGeom prst="rect">
            <a:avLst/>
          </a:prstGeom>
          <a:solidFill>
            <a:srgbClr val="61A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Roboto Light" panose="02000000000000000000" pitchFamily="2" charset="0"/>
              <a:ea typeface="Roboto Light" panose="02000000000000000000" pitchFamily="2" charset="0"/>
            </a:endParaRPr>
          </a:p>
        </p:txBody>
      </p:sp>
      <p:sp>
        <p:nvSpPr>
          <p:cNvPr id="8" name="Rectangle 7">
            <a:extLst>
              <a:ext uri="{FF2B5EF4-FFF2-40B4-BE49-F238E27FC236}">
                <a16:creationId xmlns:a16="http://schemas.microsoft.com/office/drawing/2014/main" id="{4146A7A5-D273-5668-498B-E97D3C273D8E}"/>
              </a:ext>
            </a:extLst>
          </p:cNvPr>
          <p:cNvSpPr/>
          <p:nvPr/>
        </p:nvSpPr>
        <p:spPr>
          <a:xfrm>
            <a:off x="7064123" y="2918328"/>
            <a:ext cx="1481249" cy="580989"/>
          </a:xfrm>
          <a:prstGeom prst="rect">
            <a:avLst/>
          </a:prstGeom>
          <a:solidFill>
            <a:srgbClr val="4EA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Roboto Light" panose="02000000000000000000" pitchFamily="2" charset="0"/>
              <a:ea typeface="Roboto Light" panose="02000000000000000000" pitchFamily="2" charset="0"/>
            </a:endParaRPr>
          </a:p>
        </p:txBody>
      </p:sp>
      <p:sp>
        <p:nvSpPr>
          <p:cNvPr id="10" name="Rectangle 9">
            <a:extLst>
              <a:ext uri="{FF2B5EF4-FFF2-40B4-BE49-F238E27FC236}">
                <a16:creationId xmlns:a16="http://schemas.microsoft.com/office/drawing/2014/main" id="{2D11C6A9-4A96-E5F7-5C2A-2A3DEBFC20A6}"/>
              </a:ext>
            </a:extLst>
          </p:cNvPr>
          <p:cNvSpPr/>
          <p:nvPr/>
        </p:nvSpPr>
        <p:spPr>
          <a:xfrm>
            <a:off x="2280862" y="1107441"/>
            <a:ext cx="9396562" cy="1622727"/>
          </a:xfrm>
          <a:prstGeom prst="rect">
            <a:avLst/>
          </a:prstGeom>
          <a:solidFill>
            <a:srgbClr val="A2B5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rgbClr val="C8D6DE"/>
              </a:solidFill>
            </a:endParaRPr>
          </a:p>
        </p:txBody>
      </p:sp>
      <p:sp>
        <p:nvSpPr>
          <p:cNvPr id="11" name="Rectangle 10">
            <a:extLst>
              <a:ext uri="{FF2B5EF4-FFF2-40B4-BE49-F238E27FC236}">
                <a16:creationId xmlns:a16="http://schemas.microsoft.com/office/drawing/2014/main" id="{B3D408F0-D829-0B7E-3407-D843D46BBFD9}"/>
              </a:ext>
            </a:extLst>
          </p:cNvPr>
          <p:cNvSpPr/>
          <p:nvPr/>
        </p:nvSpPr>
        <p:spPr>
          <a:xfrm>
            <a:off x="2283081" y="1110253"/>
            <a:ext cx="2366664" cy="580989"/>
          </a:xfrm>
          <a:prstGeom prst="rect">
            <a:avLst/>
          </a:prstGeom>
          <a:solidFill>
            <a:srgbClr val="7E9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Roboto Light" panose="02000000000000000000" pitchFamily="2" charset="0"/>
              <a:ea typeface="Roboto Light" panose="02000000000000000000" pitchFamily="2" charset="0"/>
            </a:endParaRPr>
          </a:p>
        </p:txBody>
      </p:sp>
      <p:sp>
        <p:nvSpPr>
          <p:cNvPr id="12" name="Rectangle 11">
            <a:extLst>
              <a:ext uri="{FF2B5EF4-FFF2-40B4-BE49-F238E27FC236}">
                <a16:creationId xmlns:a16="http://schemas.microsoft.com/office/drawing/2014/main" id="{0FF60F7C-DD82-08F7-8E4A-BAE4E7E572F6}"/>
              </a:ext>
            </a:extLst>
          </p:cNvPr>
          <p:cNvSpPr/>
          <p:nvPr/>
        </p:nvSpPr>
        <p:spPr>
          <a:xfrm>
            <a:off x="414751" y="1107441"/>
            <a:ext cx="1656103" cy="5031053"/>
          </a:xfrm>
          <a:prstGeom prst="rect">
            <a:avLst/>
          </a:prstGeom>
          <a:solidFill>
            <a:srgbClr val="127C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Roboto Light" panose="02000000000000000000" pitchFamily="2" charset="0"/>
              <a:ea typeface="Roboto Light" panose="02000000000000000000" pitchFamily="2" charset="0"/>
            </a:endParaRPr>
          </a:p>
        </p:txBody>
      </p:sp>
      <p:sp>
        <p:nvSpPr>
          <p:cNvPr id="13" name="Rectangle 12">
            <a:extLst>
              <a:ext uri="{FF2B5EF4-FFF2-40B4-BE49-F238E27FC236}">
                <a16:creationId xmlns:a16="http://schemas.microsoft.com/office/drawing/2014/main" id="{27CFCA74-6CA7-038D-20BF-B00D2C88296B}"/>
              </a:ext>
            </a:extLst>
          </p:cNvPr>
          <p:cNvSpPr/>
          <p:nvPr/>
        </p:nvSpPr>
        <p:spPr>
          <a:xfrm>
            <a:off x="414750" y="1116871"/>
            <a:ext cx="1656102" cy="574763"/>
          </a:xfrm>
          <a:prstGeom prst="rect">
            <a:avLst/>
          </a:prstGeom>
          <a:solidFill>
            <a:srgbClr val="1660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Roboto Light" panose="02000000000000000000" pitchFamily="2" charset="0"/>
              <a:ea typeface="Roboto Light" panose="02000000000000000000" pitchFamily="2" charset="0"/>
            </a:endParaRPr>
          </a:p>
        </p:txBody>
      </p:sp>
      <p:sp>
        <p:nvSpPr>
          <p:cNvPr id="14" name="Content Placeholder 2">
            <a:extLst>
              <a:ext uri="{FF2B5EF4-FFF2-40B4-BE49-F238E27FC236}">
                <a16:creationId xmlns:a16="http://schemas.microsoft.com/office/drawing/2014/main" id="{995CCE32-90A7-6168-7686-ADE2F4F6F678}"/>
              </a:ext>
            </a:extLst>
          </p:cNvPr>
          <p:cNvSpPr txBox="1">
            <a:spLocks/>
          </p:cNvSpPr>
          <p:nvPr/>
        </p:nvSpPr>
        <p:spPr>
          <a:xfrm>
            <a:off x="188161" y="1297281"/>
            <a:ext cx="1959646" cy="1072539"/>
          </a:xfrm>
          <a:prstGeom prst="rect">
            <a:avLst/>
          </a:prstGeom>
        </p:spPr>
        <p:txBody>
          <a:bodyPr>
            <a:normAutofit/>
          </a:bodyPr>
          <a:lstStyle>
            <a:lvl1pPr marL="0" indent="0" algn="l" defTabSz="1645920" rtl="0" eaLnBrk="1" latinLnBrk="0" hangingPunct="1">
              <a:lnSpc>
                <a:spcPct val="100000"/>
              </a:lnSpc>
              <a:spcBef>
                <a:spcPts val="0"/>
              </a:spcBef>
              <a:spcAft>
                <a:spcPts val="1080"/>
              </a:spcAft>
              <a:buFontTx/>
              <a:buNone/>
              <a:defRPr sz="3600" kern="1200">
                <a:solidFill>
                  <a:schemeClr val="tx1">
                    <a:lumMod val="65000"/>
                    <a:lumOff val="35000"/>
                  </a:schemeClr>
                </a:solidFill>
                <a:latin typeface="+mn-lt"/>
                <a:ea typeface="+mn-ea"/>
                <a:cs typeface="Arial" panose="020B0604020202020204" pitchFamily="34" charset="0"/>
              </a:defRPr>
            </a:lvl1pPr>
            <a:lvl2pPr marL="0" indent="-505778" algn="l" defTabSz="1645920" rtl="0" eaLnBrk="1" latinLnBrk="0" hangingPunct="1">
              <a:lnSpc>
                <a:spcPct val="100000"/>
              </a:lnSpc>
              <a:spcBef>
                <a:spcPts val="0"/>
              </a:spcBef>
              <a:spcAft>
                <a:spcPts val="1080"/>
              </a:spcAft>
              <a:buClr>
                <a:schemeClr val="tx1"/>
              </a:buClr>
              <a:buFont typeface="Roboto Light" panose="02000000000000000000" pitchFamily="2" charset="0"/>
              <a:buChar char="•"/>
              <a:tabLst/>
              <a:defRPr sz="3240" kern="1200">
                <a:solidFill>
                  <a:schemeClr val="tx1">
                    <a:lumMod val="65000"/>
                    <a:lumOff val="35000"/>
                  </a:schemeClr>
                </a:solidFill>
                <a:latin typeface="+mn-lt"/>
                <a:ea typeface="+mn-ea"/>
                <a:cs typeface="Arial" panose="020B0604020202020204" pitchFamily="34" charset="0"/>
              </a:defRPr>
            </a:lvl2pPr>
            <a:lvl3pPr marL="0" indent="-414338" algn="l" defTabSz="3657600" rtl="0" eaLnBrk="1" latinLnBrk="0" hangingPunct="1">
              <a:lnSpc>
                <a:spcPct val="100000"/>
              </a:lnSpc>
              <a:spcBef>
                <a:spcPts val="0"/>
              </a:spcBef>
              <a:spcAft>
                <a:spcPts val="1080"/>
              </a:spcAft>
              <a:buClr>
                <a:schemeClr val="tx1"/>
              </a:buClr>
              <a:buSzPct val="100000"/>
              <a:buFont typeface="Roboto Light" panose="02000000000000000000" pitchFamily="2" charset="0"/>
              <a:buChar char="-"/>
              <a:tabLst/>
              <a:defRPr sz="2520" kern="1200">
                <a:solidFill>
                  <a:schemeClr val="tx1">
                    <a:lumMod val="65000"/>
                    <a:lumOff val="35000"/>
                  </a:schemeClr>
                </a:solidFill>
                <a:latin typeface="+mn-lt"/>
                <a:ea typeface="+mn-ea"/>
                <a:cs typeface="Arial" panose="020B0604020202020204" pitchFamily="34" charset="0"/>
              </a:defRPr>
            </a:lvl3pPr>
            <a:lvl4pPr marL="0" indent="-442913" algn="l" defTabSz="1645920" rtl="0" eaLnBrk="1" latinLnBrk="0" hangingPunct="1">
              <a:lnSpc>
                <a:spcPct val="100000"/>
              </a:lnSpc>
              <a:spcBef>
                <a:spcPts val="0"/>
              </a:spcBef>
              <a:spcAft>
                <a:spcPts val="1080"/>
              </a:spcAft>
              <a:buClr>
                <a:schemeClr val="tx1"/>
              </a:buClr>
              <a:buFont typeface="Roboto Light" panose="02000000000000000000" pitchFamily="2" charset="0"/>
              <a:buChar char="•"/>
              <a:tabLst/>
              <a:defRPr sz="2520" kern="1200">
                <a:solidFill>
                  <a:schemeClr val="tx1">
                    <a:lumMod val="65000"/>
                    <a:lumOff val="35000"/>
                  </a:schemeClr>
                </a:solidFill>
                <a:latin typeface="+mn-lt"/>
                <a:ea typeface="+mn-ea"/>
                <a:cs typeface="Arial" panose="020B0604020202020204" pitchFamily="34" charset="0"/>
              </a:defRPr>
            </a:lvl4pPr>
            <a:lvl5pPr marL="0" indent="-520065" algn="l" defTabSz="1645920" rtl="0" eaLnBrk="1" latinLnBrk="0" hangingPunct="1">
              <a:lnSpc>
                <a:spcPct val="100000"/>
              </a:lnSpc>
              <a:spcBef>
                <a:spcPts val="0"/>
              </a:spcBef>
              <a:spcAft>
                <a:spcPts val="1080"/>
              </a:spcAft>
              <a:buClr>
                <a:schemeClr val="tx1"/>
              </a:buClr>
              <a:buSzPct val="100000"/>
              <a:buFont typeface="Roboto Light" panose="02000000000000000000" pitchFamily="2" charset="0"/>
              <a:buChar char="-"/>
              <a:tabLst/>
              <a:defRPr sz="2520" kern="1200">
                <a:solidFill>
                  <a:schemeClr val="tx1">
                    <a:lumMod val="65000"/>
                    <a:lumOff val="35000"/>
                  </a:schemeClr>
                </a:solidFill>
                <a:latin typeface="+mn-lt"/>
                <a:ea typeface="+mn-ea"/>
                <a:cs typeface="Arial" panose="020B0604020202020204" pitchFamily="34" charset="0"/>
              </a:defRPr>
            </a:lvl5pPr>
            <a:lvl6pPr marL="4526280" indent="-411480" algn="l" defTabSz="1645920" rtl="0" eaLnBrk="1" latinLnBrk="0" hangingPunct="1">
              <a:lnSpc>
                <a:spcPct val="90000"/>
              </a:lnSpc>
              <a:spcBef>
                <a:spcPts val="900"/>
              </a:spcBef>
              <a:buFont typeface="Arial" panose="020B0604020202020204" pitchFamily="34" charset="0"/>
              <a:buChar char="•"/>
              <a:defRPr sz="3240" kern="1200">
                <a:solidFill>
                  <a:schemeClr val="tx1"/>
                </a:solidFill>
                <a:latin typeface="+mn-lt"/>
                <a:ea typeface="+mn-ea"/>
                <a:cs typeface="+mn-cs"/>
              </a:defRPr>
            </a:lvl6pPr>
            <a:lvl7pPr marL="5349240" indent="-411480" algn="l" defTabSz="1645920" rtl="0" eaLnBrk="1" latinLnBrk="0" hangingPunct="1">
              <a:lnSpc>
                <a:spcPct val="90000"/>
              </a:lnSpc>
              <a:spcBef>
                <a:spcPts val="900"/>
              </a:spcBef>
              <a:buFont typeface="Arial" panose="020B0604020202020204" pitchFamily="34" charset="0"/>
              <a:buChar char="•"/>
              <a:defRPr sz="3240" kern="1200">
                <a:solidFill>
                  <a:schemeClr val="tx1"/>
                </a:solidFill>
                <a:latin typeface="+mn-lt"/>
                <a:ea typeface="+mn-ea"/>
                <a:cs typeface="+mn-cs"/>
              </a:defRPr>
            </a:lvl7pPr>
            <a:lvl8pPr marL="6172200" indent="-411480" algn="l" defTabSz="1645920" rtl="0" eaLnBrk="1" latinLnBrk="0" hangingPunct="1">
              <a:lnSpc>
                <a:spcPct val="90000"/>
              </a:lnSpc>
              <a:spcBef>
                <a:spcPts val="900"/>
              </a:spcBef>
              <a:buFont typeface="Arial" panose="020B0604020202020204" pitchFamily="34" charset="0"/>
              <a:buChar char="•"/>
              <a:defRPr sz="3240" kern="1200">
                <a:solidFill>
                  <a:schemeClr val="tx1"/>
                </a:solidFill>
                <a:latin typeface="+mn-lt"/>
                <a:ea typeface="+mn-ea"/>
                <a:cs typeface="+mn-cs"/>
              </a:defRPr>
            </a:lvl8pPr>
            <a:lvl9pPr marL="6995160" indent="-411480" algn="l" defTabSz="1645920" rtl="0" eaLnBrk="1" latinLnBrk="0" hangingPunct="1">
              <a:lnSpc>
                <a:spcPct val="90000"/>
              </a:lnSpc>
              <a:spcBef>
                <a:spcPts val="900"/>
              </a:spcBef>
              <a:buFont typeface="Arial" panose="020B0604020202020204" pitchFamily="34" charset="0"/>
              <a:buChar char="•"/>
              <a:defRPr sz="3240" kern="1200">
                <a:solidFill>
                  <a:schemeClr val="tx1"/>
                </a:solidFill>
                <a:latin typeface="+mn-lt"/>
                <a:ea typeface="+mn-ea"/>
                <a:cs typeface="+mn-cs"/>
              </a:defRPr>
            </a:lvl9pPr>
          </a:lstStyle>
          <a:p>
            <a:pPr marL="31755" algn="ctr"/>
            <a:r>
              <a:rPr lang="en-US" sz="1333" dirty="0">
                <a:solidFill>
                  <a:schemeClr val="bg1"/>
                </a:solidFill>
                <a:latin typeface="Roboto Light" panose="02000000000000000000" pitchFamily="2" charset="0"/>
                <a:ea typeface="Roboto Light" panose="02000000000000000000" pitchFamily="2" charset="0"/>
              </a:rPr>
              <a:t>WHO WE ARE</a:t>
            </a:r>
          </a:p>
        </p:txBody>
      </p:sp>
      <p:sp>
        <p:nvSpPr>
          <p:cNvPr id="15" name="Content Placeholder 2">
            <a:extLst>
              <a:ext uri="{FF2B5EF4-FFF2-40B4-BE49-F238E27FC236}">
                <a16:creationId xmlns:a16="http://schemas.microsoft.com/office/drawing/2014/main" id="{9A350070-3995-4D16-6EE8-2BCE97FC64B7}"/>
              </a:ext>
            </a:extLst>
          </p:cNvPr>
          <p:cNvSpPr txBox="1">
            <a:spLocks/>
          </p:cNvSpPr>
          <p:nvPr/>
        </p:nvSpPr>
        <p:spPr>
          <a:xfrm>
            <a:off x="2287937" y="1188371"/>
            <a:ext cx="2957991" cy="1072538"/>
          </a:xfrm>
          <a:prstGeom prst="rect">
            <a:avLst/>
          </a:prstGeom>
        </p:spPr>
        <p:txBody>
          <a:bodyPr vert="horz" lIns="152400" tIns="152400" rIns="152400" bIns="152400" rtlCol="0">
            <a:normAutofit/>
          </a:bodyPr>
          <a:lstStyle>
            <a:lvl1pPr marL="0" indent="0" algn="l" defTabSz="914400" rtl="0" eaLnBrk="1" latinLnBrk="0" hangingPunct="1">
              <a:lnSpc>
                <a:spcPct val="80000"/>
              </a:lnSpc>
              <a:spcBef>
                <a:spcPts val="1000"/>
              </a:spcBef>
              <a:buFontTx/>
              <a:buNone/>
              <a:defRPr sz="2600" kern="1200">
                <a:solidFill>
                  <a:schemeClr val="tx1"/>
                </a:solidFill>
                <a:latin typeface="+mn-lt"/>
                <a:ea typeface="+mn-ea"/>
                <a:cs typeface="+mn-cs"/>
              </a:defRPr>
            </a:lvl1pPr>
            <a:lvl2pPr marL="0" indent="-182880" algn="l" defTabSz="914400" rtl="0" eaLnBrk="1" latinLnBrk="0" hangingPunct="1">
              <a:lnSpc>
                <a:spcPct val="80000"/>
              </a:lnSpc>
              <a:spcBef>
                <a:spcPts val="500"/>
              </a:spcBef>
              <a:buClr>
                <a:schemeClr val="tx1"/>
              </a:buClr>
              <a:buFont typeface="Roboto Light" panose="02000000000000000000" pitchFamily="2" charset="0"/>
              <a:buChar char="•"/>
              <a:defRPr sz="2200" kern="1200">
                <a:solidFill>
                  <a:schemeClr val="tx1"/>
                </a:solidFill>
                <a:latin typeface="+mn-lt"/>
                <a:ea typeface="+mn-ea"/>
                <a:cs typeface="+mn-cs"/>
              </a:defRPr>
            </a:lvl2pPr>
            <a:lvl3pPr marL="365760" indent="-182880" algn="l" defTabSz="914400" rtl="0" eaLnBrk="1" latinLnBrk="0" hangingPunct="1">
              <a:lnSpc>
                <a:spcPct val="80000"/>
              </a:lnSpc>
              <a:spcBef>
                <a:spcPts val="500"/>
              </a:spcBef>
              <a:buClr>
                <a:schemeClr val="tx1"/>
              </a:buClr>
              <a:buSzPct val="100000"/>
              <a:buFont typeface="Roboto Light" panose="02000000000000000000" pitchFamily="2" charset="0"/>
              <a:buChar char="-"/>
              <a:defRPr sz="1800" kern="1200">
                <a:solidFill>
                  <a:schemeClr val="tx1"/>
                </a:solidFill>
                <a:latin typeface="+mn-lt"/>
                <a:ea typeface="+mn-ea"/>
                <a:cs typeface="+mn-cs"/>
              </a:defRPr>
            </a:lvl3pPr>
            <a:lvl4pPr marL="548640" indent="-182880" algn="l" defTabSz="914400" rtl="0" eaLnBrk="1" latinLnBrk="0" hangingPunct="1">
              <a:lnSpc>
                <a:spcPct val="80000"/>
              </a:lnSpc>
              <a:spcBef>
                <a:spcPts val="500"/>
              </a:spcBef>
              <a:buClr>
                <a:schemeClr val="tx1"/>
              </a:buClr>
              <a:buFont typeface="Roboto Light" panose="02000000000000000000" pitchFamily="2" charset="0"/>
              <a:buChar char="•"/>
              <a:defRPr sz="1800" kern="1200">
                <a:solidFill>
                  <a:schemeClr val="tx1"/>
                </a:solidFill>
                <a:latin typeface="+mn-lt"/>
                <a:ea typeface="+mn-ea"/>
                <a:cs typeface="+mn-cs"/>
              </a:defRPr>
            </a:lvl4pPr>
            <a:lvl5pPr marL="731520" indent="-182880" algn="l" defTabSz="914400" rtl="0" eaLnBrk="1" latinLnBrk="0" hangingPunct="1">
              <a:lnSpc>
                <a:spcPct val="80000"/>
              </a:lnSpc>
              <a:spcBef>
                <a:spcPts val="500"/>
              </a:spcBef>
              <a:buClr>
                <a:schemeClr val="tx1"/>
              </a:buClr>
              <a:buSzPct val="100000"/>
              <a:buFont typeface="Roboto Light" panose="02000000000000000000" pitchFamily="2"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333" dirty="0">
                <a:solidFill>
                  <a:schemeClr val="bg1"/>
                </a:solidFill>
                <a:latin typeface="Roboto Light" panose="02000000000000000000" pitchFamily="2" charset="0"/>
                <a:ea typeface="Roboto Light" panose="02000000000000000000" pitchFamily="2" charset="0"/>
              </a:rPr>
              <a:t>IT SERVICES WE PROVIDE</a:t>
            </a:r>
          </a:p>
        </p:txBody>
      </p:sp>
      <p:sp>
        <p:nvSpPr>
          <p:cNvPr id="17" name="TextBox 16">
            <a:extLst>
              <a:ext uri="{FF2B5EF4-FFF2-40B4-BE49-F238E27FC236}">
                <a16:creationId xmlns:a16="http://schemas.microsoft.com/office/drawing/2014/main" id="{C68D822C-F5B4-E1DC-9F1B-E894827E396D}"/>
              </a:ext>
            </a:extLst>
          </p:cNvPr>
          <p:cNvSpPr txBox="1"/>
          <p:nvPr/>
        </p:nvSpPr>
        <p:spPr>
          <a:xfrm>
            <a:off x="422176" y="2613809"/>
            <a:ext cx="1624772" cy="383054"/>
          </a:xfrm>
          <a:prstGeom prst="rect">
            <a:avLst/>
          </a:prstGeom>
          <a:noFill/>
        </p:spPr>
        <p:txBody>
          <a:bodyPr wrap="square" rtlCol="0">
            <a:spAutoFit/>
          </a:bodyPr>
          <a:lstStyle/>
          <a:p>
            <a:pPr algn="ctr"/>
            <a:r>
              <a:rPr lang="en-US" sz="889"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Founded in</a:t>
            </a:r>
          </a:p>
          <a:p>
            <a:pPr algn="ctr"/>
            <a:r>
              <a:rPr lang="en-US" sz="10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1998</a:t>
            </a:r>
          </a:p>
        </p:txBody>
      </p:sp>
      <p:sp>
        <p:nvSpPr>
          <p:cNvPr id="18" name="TextBox 17">
            <a:extLst>
              <a:ext uri="{FF2B5EF4-FFF2-40B4-BE49-F238E27FC236}">
                <a16:creationId xmlns:a16="http://schemas.microsoft.com/office/drawing/2014/main" id="{37B07096-3959-9439-DF2D-869C1FDF1F0C}"/>
              </a:ext>
            </a:extLst>
          </p:cNvPr>
          <p:cNvSpPr txBox="1"/>
          <p:nvPr/>
        </p:nvSpPr>
        <p:spPr>
          <a:xfrm>
            <a:off x="201516" y="5503702"/>
            <a:ext cx="2053768" cy="342017"/>
          </a:xfrm>
          <a:prstGeom prst="rect">
            <a:avLst/>
          </a:prstGeom>
          <a:noFill/>
        </p:spPr>
        <p:txBody>
          <a:bodyPr wrap="square" lIns="50800" tIns="25400" rIns="50800" bIns="25400" rtlCol="0" anchor="t">
            <a:spAutoFit/>
          </a:bodyPr>
          <a:lstStyle/>
          <a:p>
            <a:pPr algn="ctr"/>
            <a:r>
              <a:rPr lang="en-US" sz="889"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CEO</a:t>
            </a:r>
            <a:br>
              <a:rPr lang="en-US" sz="778" dirty="0">
                <a:latin typeface="Roboto Light" panose="02000000000000000000" pitchFamily="2" charset="0"/>
                <a:ea typeface="Roboto Light" panose="02000000000000000000" pitchFamily="2" charset="0"/>
                <a:cs typeface="Roboto Light" panose="02000000000000000000" pitchFamily="2" charset="0"/>
              </a:rPr>
            </a:br>
            <a:r>
              <a:rPr lang="en-US" sz="10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Rick Mace</a:t>
            </a:r>
          </a:p>
        </p:txBody>
      </p:sp>
      <p:pic>
        <p:nvPicPr>
          <p:cNvPr id="19" name="Picture 18">
            <a:extLst>
              <a:ext uri="{FF2B5EF4-FFF2-40B4-BE49-F238E27FC236}">
                <a16:creationId xmlns:a16="http://schemas.microsoft.com/office/drawing/2014/main" id="{FDCCC61D-3A9C-F8B9-1498-6CA0BF10054A}"/>
              </a:ext>
            </a:extLst>
          </p:cNvPr>
          <p:cNvPicPr>
            <a:picLocks noChangeAspect="1"/>
          </p:cNvPicPr>
          <p:nvPr/>
        </p:nvPicPr>
        <p:blipFill>
          <a:blip r:embed="rId3"/>
          <a:stretch>
            <a:fillRect/>
          </a:stretch>
        </p:blipFill>
        <p:spPr>
          <a:xfrm>
            <a:off x="930008" y="1921867"/>
            <a:ext cx="603587" cy="571819"/>
          </a:xfrm>
          <a:prstGeom prst="rect">
            <a:avLst/>
          </a:prstGeom>
          <a:ln>
            <a:noFill/>
          </a:ln>
        </p:spPr>
      </p:pic>
      <p:pic>
        <p:nvPicPr>
          <p:cNvPr id="20" name="Picture 19">
            <a:extLst>
              <a:ext uri="{FF2B5EF4-FFF2-40B4-BE49-F238E27FC236}">
                <a16:creationId xmlns:a16="http://schemas.microsoft.com/office/drawing/2014/main" id="{4A26B775-0B11-BD1A-0A79-5A48D4EEFFF2}"/>
              </a:ext>
            </a:extLst>
          </p:cNvPr>
          <p:cNvPicPr>
            <a:picLocks noChangeAspect="1"/>
          </p:cNvPicPr>
          <p:nvPr/>
        </p:nvPicPr>
        <p:blipFill>
          <a:blip r:embed="rId4"/>
          <a:stretch>
            <a:fillRect/>
          </a:stretch>
        </p:blipFill>
        <p:spPr>
          <a:xfrm>
            <a:off x="987776" y="3407827"/>
            <a:ext cx="480917" cy="590840"/>
          </a:xfrm>
          <a:prstGeom prst="rect">
            <a:avLst/>
          </a:prstGeom>
          <a:ln>
            <a:noFill/>
          </a:ln>
        </p:spPr>
      </p:pic>
      <p:sp>
        <p:nvSpPr>
          <p:cNvPr id="21" name="TextBox 20">
            <a:extLst>
              <a:ext uri="{FF2B5EF4-FFF2-40B4-BE49-F238E27FC236}">
                <a16:creationId xmlns:a16="http://schemas.microsoft.com/office/drawing/2014/main" id="{B36E2DB5-67ED-21FD-7430-36298F3EBDA8}"/>
              </a:ext>
            </a:extLst>
          </p:cNvPr>
          <p:cNvSpPr txBox="1"/>
          <p:nvPr/>
        </p:nvSpPr>
        <p:spPr>
          <a:xfrm>
            <a:off x="409404" y="4054134"/>
            <a:ext cx="1624772" cy="383054"/>
          </a:xfrm>
          <a:prstGeom prst="rect">
            <a:avLst/>
          </a:prstGeom>
          <a:noFill/>
        </p:spPr>
        <p:txBody>
          <a:bodyPr wrap="square" rtlCol="0">
            <a:spAutoFit/>
          </a:bodyPr>
          <a:lstStyle/>
          <a:p>
            <a:pPr algn="ctr"/>
            <a:r>
              <a:rPr lang="en-US" sz="889"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Headquartered in</a:t>
            </a:r>
          </a:p>
          <a:p>
            <a:pPr algn="ctr"/>
            <a:r>
              <a:rPr lang="en-US" sz="10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Austin, TX</a:t>
            </a:r>
          </a:p>
        </p:txBody>
      </p:sp>
      <p:sp>
        <p:nvSpPr>
          <p:cNvPr id="22" name="TextBox 21">
            <a:extLst>
              <a:ext uri="{FF2B5EF4-FFF2-40B4-BE49-F238E27FC236}">
                <a16:creationId xmlns:a16="http://schemas.microsoft.com/office/drawing/2014/main" id="{10FB5A49-A0D8-2616-D181-56E2D21C9BE0}"/>
              </a:ext>
            </a:extLst>
          </p:cNvPr>
          <p:cNvSpPr txBox="1"/>
          <p:nvPr/>
        </p:nvSpPr>
        <p:spPr>
          <a:xfrm>
            <a:off x="2565897" y="2374617"/>
            <a:ext cx="1961401" cy="246221"/>
          </a:xfrm>
          <a:prstGeom prst="rect">
            <a:avLst/>
          </a:prstGeom>
          <a:noFill/>
        </p:spPr>
        <p:txBody>
          <a:bodyPr wrap="square" rtlCol="0">
            <a:spAutoFit/>
          </a:bodyPr>
          <a:lstStyle/>
          <a:p>
            <a:pPr algn="ctr"/>
            <a:r>
              <a:rPr lang="en-US" sz="10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Business Internet</a:t>
            </a:r>
          </a:p>
        </p:txBody>
      </p:sp>
      <p:sp>
        <p:nvSpPr>
          <p:cNvPr id="23" name="TextBox 22">
            <a:extLst>
              <a:ext uri="{FF2B5EF4-FFF2-40B4-BE49-F238E27FC236}">
                <a16:creationId xmlns:a16="http://schemas.microsoft.com/office/drawing/2014/main" id="{3EA6F1EF-EFCD-FC7F-BB45-DC1D5690EF27}"/>
              </a:ext>
            </a:extLst>
          </p:cNvPr>
          <p:cNvSpPr txBox="1"/>
          <p:nvPr/>
        </p:nvSpPr>
        <p:spPr>
          <a:xfrm>
            <a:off x="6536396" y="2373228"/>
            <a:ext cx="2141397" cy="246221"/>
          </a:xfrm>
          <a:prstGeom prst="rect">
            <a:avLst/>
          </a:prstGeom>
          <a:noFill/>
        </p:spPr>
        <p:txBody>
          <a:bodyPr wrap="square" rtlCol="0">
            <a:spAutoFit/>
          </a:bodyPr>
          <a:lstStyle/>
          <a:p>
            <a:pPr algn="ctr"/>
            <a:r>
              <a:rPr lang="en-US" sz="10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Cybersecurity</a:t>
            </a:r>
          </a:p>
        </p:txBody>
      </p:sp>
      <p:sp>
        <p:nvSpPr>
          <p:cNvPr id="24" name="TextBox 23">
            <a:extLst>
              <a:ext uri="{FF2B5EF4-FFF2-40B4-BE49-F238E27FC236}">
                <a16:creationId xmlns:a16="http://schemas.microsoft.com/office/drawing/2014/main" id="{BB7B4818-E5FA-EBA7-7C12-3B2471820BE6}"/>
              </a:ext>
            </a:extLst>
          </p:cNvPr>
          <p:cNvSpPr txBox="1"/>
          <p:nvPr/>
        </p:nvSpPr>
        <p:spPr>
          <a:xfrm>
            <a:off x="8551017" y="2383849"/>
            <a:ext cx="3187138" cy="246221"/>
          </a:xfrm>
          <a:prstGeom prst="rect">
            <a:avLst/>
          </a:prstGeom>
          <a:noFill/>
        </p:spPr>
        <p:txBody>
          <a:bodyPr wrap="square" rtlCol="0">
            <a:spAutoFit/>
          </a:bodyPr>
          <a:lstStyle/>
          <a:p>
            <a:pPr algn="ctr"/>
            <a:r>
              <a:rPr lang="en-US" sz="10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Cloud Communications</a:t>
            </a:r>
          </a:p>
        </p:txBody>
      </p:sp>
      <p:sp>
        <p:nvSpPr>
          <p:cNvPr id="25" name="Content Placeholder 2">
            <a:extLst>
              <a:ext uri="{FF2B5EF4-FFF2-40B4-BE49-F238E27FC236}">
                <a16:creationId xmlns:a16="http://schemas.microsoft.com/office/drawing/2014/main" id="{3D0543AC-3823-F43C-CF9A-97A1E433D094}"/>
              </a:ext>
            </a:extLst>
          </p:cNvPr>
          <p:cNvSpPr txBox="1">
            <a:spLocks/>
          </p:cNvSpPr>
          <p:nvPr/>
        </p:nvSpPr>
        <p:spPr>
          <a:xfrm>
            <a:off x="2309166" y="2991074"/>
            <a:ext cx="1603293" cy="431729"/>
          </a:xfrm>
          <a:prstGeom prst="rect">
            <a:avLst/>
          </a:prstGeom>
        </p:spPr>
        <p:txBody>
          <a:bodyPr vert="horz" lIns="152400" tIns="152400" rIns="152400" bIns="152400" rtlCol="0">
            <a:noAutofit/>
          </a:bodyPr>
          <a:lstStyle>
            <a:lvl1pPr marL="0" indent="0" algn="l" defTabSz="914400" rtl="0" eaLnBrk="1" latinLnBrk="0" hangingPunct="1">
              <a:lnSpc>
                <a:spcPct val="80000"/>
              </a:lnSpc>
              <a:spcBef>
                <a:spcPts val="1000"/>
              </a:spcBef>
              <a:buFontTx/>
              <a:buNone/>
              <a:defRPr sz="2600" kern="1200">
                <a:solidFill>
                  <a:schemeClr val="tx1"/>
                </a:solidFill>
                <a:latin typeface="+mn-lt"/>
                <a:ea typeface="+mn-ea"/>
                <a:cs typeface="+mn-cs"/>
              </a:defRPr>
            </a:lvl1pPr>
            <a:lvl2pPr marL="0" indent="-182880" algn="l" defTabSz="914400" rtl="0" eaLnBrk="1" latinLnBrk="0" hangingPunct="1">
              <a:lnSpc>
                <a:spcPct val="80000"/>
              </a:lnSpc>
              <a:spcBef>
                <a:spcPts val="500"/>
              </a:spcBef>
              <a:buClr>
                <a:schemeClr val="tx1"/>
              </a:buClr>
              <a:buFont typeface="Roboto Light" panose="02000000000000000000" pitchFamily="2" charset="0"/>
              <a:buChar char="•"/>
              <a:defRPr sz="2200" kern="1200">
                <a:solidFill>
                  <a:schemeClr val="tx1"/>
                </a:solidFill>
                <a:latin typeface="+mn-lt"/>
                <a:ea typeface="+mn-ea"/>
                <a:cs typeface="+mn-cs"/>
              </a:defRPr>
            </a:lvl2pPr>
            <a:lvl3pPr marL="365760" indent="-182880" algn="l" defTabSz="914400" rtl="0" eaLnBrk="1" latinLnBrk="0" hangingPunct="1">
              <a:lnSpc>
                <a:spcPct val="80000"/>
              </a:lnSpc>
              <a:spcBef>
                <a:spcPts val="500"/>
              </a:spcBef>
              <a:buClr>
                <a:schemeClr val="tx1"/>
              </a:buClr>
              <a:buSzPct val="100000"/>
              <a:buFont typeface="Roboto Light" panose="02000000000000000000" pitchFamily="2" charset="0"/>
              <a:buChar char="-"/>
              <a:defRPr sz="1800" kern="1200">
                <a:solidFill>
                  <a:schemeClr val="tx1"/>
                </a:solidFill>
                <a:latin typeface="+mn-lt"/>
                <a:ea typeface="+mn-ea"/>
                <a:cs typeface="+mn-cs"/>
              </a:defRPr>
            </a:lvl3pPr>
            <a:lvl4pPr marL="548640" indent="-182880" algn="l" defTabSz="914400" rtl="0" eaLnBrk="1" latinLnBrk="0" hangingPunct="1">
              <a:lnSpc>
                <a:spcPct val="80000"/>
              </a:lnSpc>
              <a:spcBef>
                <a:spcPts val="500"/>
              </a:spcBef>
              <a:buClr>
                <a:schemeClr val="tx1"/>
              </a:buClr>
              <a:buFont typeface="Roboto Light" panose="02000000000000000000" pitchFamily="2" charset="0"/>
              <a:buChar char="•"/>
              <a:defRPr sz="1800" kern="1200">
                <a:solidFill>
                  <a:schemeClr val="tx1"/>
                </a:solidFill>
                <a:latin typeface="+mn-lt"/>
                <a:ea typeface="+mn-ea"/>
                <a:cs typeface="+mn-cs"/>
              </a:defRPr>
            </a:lvl4pPr>
            <a:lvl5pPr marL="731520" indent="-182880" algn="l" defTabSz="914400" rtl="0" eaLnBrk="1" latinLnBrk="0" hangingPunct="1">
              <a:lnSpc>
                <a:spcPct val="80000"/>
              </a:lnSpc>
              <a:spcBef>
                <a:spcPts val="500"/>
              </a:spcBef>
              <a:buClr>
                <a:schemeClr val="tx1"/>
              </a:buClr>
              <a:buSzPct val="100000"/>
              <a:buFont typeface="Roboto Light" panose="02000000000000000000" pitchFamily="2"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333" dirty="0">
                <a:solidFill>
                  <a:schemeClr val="bg1"/>
                </a:solidFill>
                <a:latin typeface="Roboto Light" panose="02000000000000000000" pitchFamily="2" charset="0"/>
                <a:ea typeface="Roboto Light" panose="02000000000000000000" pitchFamily="2" charset="0"/>
              </a:rPr>
              <a:t>TRUSTED</a:t>
            </a:r>
          </a:p>
        </p:txBody>
      </p:sp>
      <p:sp>
        <p:nvSpPr>
          <p:cNvPr id="26" name="Content Placeholder 2">
            <a:extLst>
              <a:ext uri="{FF2B5EF4-FFF2-40B4-BE49-F238E27FC236}">
                <a16:creationId xmlns:a16="http://schemas.microsoft.com/office/drawing/2014/main" id="{230A79B9-6340-2379-967F-9EA07D2391E2}"/>
              </a:ext>
            </a:extLst>
          </p:cNvPr>
          <p:cNvSpPr txBox="1">
            <a:spLocks/>
          </p:cNvSpPr>
          <p:nvPr/>
        </p:nvSpPr>
        <p:spPr>
          <a:xfrm>
            <a:off x="7107354" y="3022640"/>
            <a:ext cx="1529138" cy="458680"/>
          </a:xfrm>
          <a:prstGeom prst="rect">
            <a:avLst/>
          </a:prstGeom>
        </p:spPr>
        <p:txBody>
          <a:bodyPr vert="horz" lIns="152400" tIns="152400" rIns="152400" bIns="152400" rtlCol="0">
            <a:noAutofit/>
          </a:bodyPr>
          <a:lstStyle>
            <a:lvl1pPr marL="0" indent="0" algn="l" defTabSz="914400" rtl="0" eaLnBrk="1" latinLnBrk="0" hangingPunct="1">
              <a:lnSpc>
                <a:spcPct val="80000"/>
              </a:lnSpc>
              <a:spcBef>
                <a:spcPts val="1000"/>
              </a:spcBef>
              <a:buFontTx/>
              <a:buNone/>
              <a:defRPr sz="2600" kern="1200">
                <a:solidFill>
                  <a:schemeClr val="tx1"/>
                </a:solidFill>
                <a:latin typeface="+mn-lt"/>
                <a:ea typeface="+mn-ea"/>
                <a:cs typeface="+mn-cs"/>
              </a:defRPr>
            </a:lvl1pPr>
            <a:lvl2pPr marL="0" indent="-182880" algn="l" defTabSz="914400" rtl="0" eaLnBrk="1" latinLnBrk="0" hangingPunct="1">
              <a:lnSpc>
                <a:spcPct val="80000"/>
              </a:lnSpc>
              <a:spcBef>
                <a:spcPts val="500"/>
              </a:spcBef>
              <a:buClr>
                <a:schemeClr val="tx1"/>
              </a:buClr>
              <a:buFont typeface="Roboto Light" panose="02000000000000000000" pitchFamily="2" charset="0"/>
              <a:buChar char="•"/>
              <a:defRPr sz="2200" kern="1200">
                <a:solidFill>
                  <a:schemeClr val="tx1"/>
                </a:solidFill>
                <a:latin typeface="+mn-lt"/>
                <a:ea typeface="+mn-ea"/>
                <a:cs typeface="+mn-cs"/>
              </a:defRPr>
            </a:lvl2pPr>
            <a:lvl3pPr marL="365760" indent="-182880" algn="l" defTabSz="914400" rtl="0" eaLnBrk="1" latinLnBrk="0" hangingPunct="1">
              <a:lnSpc>
                <a:spcPct val="80000"/>
              </a:lnSpc>
              <a:spcBef>
                <a:spcPts val="500"/>
              </a:spcBef>
              <a:buClr>
                <a:schemeClr val="tx1"/>
              </a:buClr>
              <a:buSzPct val="100000"/>
              <a:buFont typeface="Roboto Light" panose="02000000000000000000" pitchFamily="2" charset="0"/>
              <a:buChar char="-"/>
              <a:defRPr sz="1800" kern="1200">
                <a:solidFill>
                  <a:schemeClr val="tx1"/>
                </a:solidFill>
                <a:latin typeface="+mn-lt"/>
                <a:ea typeface="+mn-ea"/>
                <a:cs typeface="+mn-cs"/>
              </a:defRPr>
            </a:lvl3pPr>
            <a:lvl4pPr marL="548640" indent="-182880" algn="l" defTabSz="914400" rtl="0" eaLnBrk="1" latinLnBrk="0" hangingPunct="1">
              <a:lnSpc>
                <a:spcPct val="80000"/>
              </a:lnSpc>
              <a:spcBef>
                <a:spcPts val="500"/>
              </a:spcBef>
              <a:buClr>
                <a:schemeClr val="tx1"/>
              </a:buClr>
              <a:buFont typeface="Roboto Light" panose="02000000000000000000" pitchFamily="2" charset="0"/>
              <a:buChar char="•"/>
              <a:defRPr sz="1800" kern="1200">
                <a:solidFill>
                  <a:schemeClr val="tx1"/>
                </a:solidFill>
                <a:latin typeface="+mn-lt"/>
                <a:ea typeface="+mn-ea"/>
                <a:cs typeface="+mn-cs"/>
              </a:defRPr>
            </a:lvl4pPr>
            <a:lvl5pPr marL="731520" indent="-182880" algn="l" defTabSz="914400" rtl="0" eaLnBrk="1" latinLnBrk="0" hangingPunct="1">
              <a:lnSpc>
                <a:spcPct val="80000"/>
              </a:lnSpc>
              <a:spcBef>
                <a:spcPts val="500"/>
              </a:spcBef>
              <a:buClr>
                <a:schemeClr val="tx1"/>
              </a:buClr>
              <a:buSzPct val="100000"/>
              <a:buFont typeface="Roboto Light" panose="02000000000000000000" pitchFamily="2"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333" dirty="0">
                <a:solidFill>
                  <a:schemeClr val="bg1"/>
                </a:solidFill>
                <a:latin typeface="Roboto Light" panose="02000000000000000000" pitchFamily="2" charset="0"/>
                <a:ea typeface="Roboto Light" panose="02000000000000000000" pitchFamily="2" charset="0"/>
              </a:rPr>
              <a:t>EXPERIENCED</a:t>
            </a:r>
          </a:p>
        </p:txBody>
      </p:sp>
      <p:sp>
        <p:nvSpPr>
          <p:cNvPr id="27" name="TextBox 26">
            <a:extLst>
              <a:ext uri="{FF2B5EF4-FFF2-40B4-BE49-F238E27FC236}">
                <a16:creationId xmlns:a16="http://schemas.microsoft.com/office/drawing/2014/main" id="{050B75DB-E815-D14B-8D9A-B58D15952326}"/>
              </a:ext>
            </a:extLst>
          </p:cNvPr>
          <p:cNvSpPr txBox="1"/>
          <p:nvPr/>
        </p:nvSpPr>
        <p:spPr>
          <a:xfrm>
            <a:off x="10036123" y="3598403"/>
            <a:ext cx="1252606" cy="229165"/>
          </a:xfrm>
          <a:prstGeom prst="rect">
            <a:avLst/>
          </a:prstGeom>
          <a:noFill/>
        </p:spPr>
        <p:txBody>
          <a:bodyPr wrap="square" rtlCol="0">
            <a:spAutoFit/>
          </a:bodyPr>
          <a:lstStyle/>
          <a:p>
            <a:r>
              <a:rPr lang="en-US" sz="889"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Years in Business</a:t>
            </a:r>
          </a:p>
        </p:txBody>
      </p:sp>
      <p:sp>
        <p:nvSpPr>
          <p:cNvPr id="29" name="TextBox 28">
            <a:extLst>
              <a:ext uri="{FF2B5EF4-FFF2-40B4-BE49-F238E27FC236}">
                <a16:creationId xmlns:a16="http://schemas.microsoft.com/office/drawing/2014/main" id="{719BA4FE-A5BF-1578-5DD7-68CFA0ADE977}"/>
              </a:ext>
            </a:extLst>
          </p:cNvPr>
          <p:cNvSpPr txBox="1"/>
          <p:nvPr/>
        </p:nvSpPr>
        <p:spPr>
          <a:xfrm>
            <a:off x="10098533" y="3050351"/>
            <a:ext cx="1190197" cy="647998"/>
          </a:xfrm>
          <a:prstGeom prst="rect">
            <a:avLst/>
          </a:prstGeom>
          <a:noFill/>
        </p:spPr>
        <p:txBody>
          <a:bodyPr wrap="square" rtlCol="0">
            <a:spAutoFit/>
          </a:bodyPr>
          <a:lstStyle/>
          <a:p>
            <a:r>
              <a:rPr lang="en-US" sz="3611"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20+</a:t>
            </a:r>
          </a:p>
        </p:txBody>
      </p:sp>
      <p:sp>
        <p:nvSpPr>
          <p:cNvPr id="31" name="TextBox 30">
            <a:extLst>
              <a:ext uri="{FF2B5EF4-FFF2-40B4-BE49-F238E27FC236}">
                <a16:creationId xmlns:a16="http://schemas.microsoft.com/office/drawing/2014/main" id="{97CD88DB-D5D9-7265-C24C-61D4AAB0CC51}"/>
              </a:ext>
            </a:extLst>
          </p:cNvPr>
          <p:cNvSpPr txBox="1"/>
          <p:nvPr/>
        </p:nvSpPr>
        <p:spPr>
          <a:xfrm>
            <a:off x="3893239" y="4540842"/>
            <a:ext cx="1211834" cy="410497"/>
          </a:xfrm>
          <a:prstGeom prst="rect">
            <a:avLst/>
          </a:prstGeom>
          <a:noFill/>
        </p:spPr>
        <p:txBody>
          <a:bodyPr wrap="square" lIns="0" tIns="0" rIns="0" bIns="0" rtlCol="0">
            <a:spAutoFit/>
          </a:bodyPr>
          <a:lstStyle/>
          <a:p>
            <a:pPr algn="ctr"/>
            <a:r>
              <a:rPr lang="en-US" sz="889"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State-of-the-Art </a:t>
            </a:r>
          </a:p>
          <a:p>
            <a:pPr algn="ctr"/>
            <a:r>
              <a:rPr lang="en-US" sz="889" dirty="0">
                <a:solidFill>
                  <a:schemeClr val="bg1"/>
                </a:solidFill>
                <a:latin typeface="Roboto Light" panose="02000000000000000000" pitchFamily="2" charset="0"/>
                <a:ea typeface="Roboto Light" panose="02000000000000000000" pitchFamily="2" charset="0"/>
              </a:rPr>
              <a:t>Security </a:t>
            </a:r>
          </a:p>
          <a:p>
            <a:pPr algn="ctr"/>
            <a:r>
              <a:rPr lang="en-US" sz="889" dirty="0">
                <a:solidFill>
                  <a:schemeClr val="bg1"/>
                </a:solidFill>
                <a:latin typeface="Roboto Light" panose="02000000000000000000" pitchFamily="2" charset="0"/>
                <a:ea typeface="Roboto Light" panose="02000000000000000000" pitchFamily="2" charset="0"/>
              </a:rPr>
              <a:t>Operation Centers</a:t>
            </a:r>
          </a:p>
        </p:txBody>
      </p:sp>
      <p:pic>
        <p:nvPicPr>
          <p:cNvPr id="32" name="Picture 31">
            <a:extLst>
              <a:ext uri="{FF2B5EF4-FFF2-40B4-BE49-F238E27FC236}">
                <a16:creationId xmlns:a16="http://schemas.microsoft.com/office/drawing/2014/main" id="{BEF7CC72-696E-C065-FAD4-5BD2EC0F0782}"/>
              </a:ext>
            </a:extLst>
          </p:cNvPr>
          <p:cNvPicPr>
            <a:picLocks noChangeAspect="1"/>
          </p:cNvPicPr>
          <p:nvPr/>
        </p:nvPicPr>
        <p:blipFill>
          <a:blip r:embed="rId5"/>
          <a:stretch>
            <a:fillRect/>
          </a:stretch>
        </p:blipFill>
        <p:spPr>
          <a:xfrm>
            <a:off x="4248715" y="3771305"/>
            <a:ext cx="507897" cy="677196"/>
          </a:xfrm>
          <a:prstGeom prst="rect">
            <a:avLst/>
          </a:prstGeom>
        </p:spPr>
      </p:pic>
      <p:sp>
        <p:nvSpPr>
          <p:cNvPr id="33" name="TextBox 32">
            <a:extLst>
              <a:ext uri="{FF2B5EF4-FFF2-40B4-BE49-F238E27FC236}">
                <a16:creationId xmlns:a16="http://schemas.microsoft.com/office/drawing/2014/main" id="{624D927F-8C9A-349F-AB33-0156B889CE4A}"/>
              </a:ext>
            </a:extLst>
          </p:cNvPr>
          <p:cNvSpPr txBox="1"/>
          <p:nvPr/>
        </p:nvSpPr>
        <p:spPr>
          <a:xfrm>
            <a:off x="3946775" y="5244167"/>
            <a:ext cx="1936166" cy="613886"/>
          </a:xfrm>
          <a:prstGeom prst="rect">
            <a:avLst/>
          </a:prstGeom>
          <a:noFill/>
        </p:spPr>
        <p:txBody>
          <a:bodyPr wrap="square" rtlCol="0">
            <a:spAutoFit/>
          </a:bodyPr>
          <a:lstStyle/>
          <a:p>
            <a:pPr algn="ctr"/>
            <a:r>
              <a:rPr lang="en-US" sz="25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HIPAA/PCI </a:t>
            </a:r>
            <a:r>
              <a:rPr lang="en-US" sz="889"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compliant</a:t>
            </a:r>
          </a:p>
        </p:txBody>
      </p:sp>
      <p:sp>
        <p:nvSpPr>
          <p:cNvPr id="34" name="TextBox 33">
            <a:extLst>
              <a:ext uri="{FF2B5EF4-FFF2-40B4-BE49-F238E27FC236}">
                <a16:creationId xmlns:a16="http://schemas.microsoft.com/office/drawing/2014/main" id="{303546C9-7745-0F71-D3AB-73B9E4BEA319}"/>
              </a:ext>
            </a:extLst>
          </p:cNvPr>
          <p:cNvSpPr txBox="1"/>
          <p:nvPr/>
        </p:nvSpPr>
        <p:spPr>
          <a:xfrm>
            <a:off x="7000889" y="4684284"/>
            <a:ext cx="1659743" cy="1017458"/>
          </a:xfrm>
          <a:prstGeom prst="rect">
            <a:avLst/>
          </a:prstGeom>
          <a:noFill/>
        </p:spPr>
        <p:txBody>
          <a:bodyPr wrap="square" lIns="50800" tIns="25400" rIns="50800" bIns="25400" rtlCol="0" anchor="t">
            <a:spAutoFit/>
          </a:bodyPr>
          <a:lstStyle/>
          <a:p>
            <a:pPr algn="ctr"/>
            <a:r>
              <a:rPr lang="en-US" sz="889"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Nationwide </a:t>
            </a:r>
            <a:br>
              <a:rPr lang="en-US" sz="889" dirty="0">
                <a:latin typeface="Roboto Light" panose="02000000000000000000" pitchFamily="2" charset="0"/>
                <a:ea typeface="Roboto Light" panose="02000000000000000000" pitchFamily="2" charset="0"/>
                <a:cs typeface="Roboto Light" panose="02000000000000000000" pitchFamily="2" charset="0"/>
              </a:rPr>
            </a:br>
            <a:r>
              <a:rPr lang="en-US" sz="889"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Coverage for </a:t>
            </a:r>
            <a:br>
              <a:rPr lang="en-US" sz="611" dirty="0">
                <a:latin typeface="Roboto Light" panose="02000000000000000000" pitchFamily="2" charset="0"/>
                <a:ea typeface="Roboto Light" panose="02000000000000000000" pitchFamily="2" charset="0"/>
                <a:cs typeface="Roboto Light" panose="02000000000000000000" pitchFamily="2" charset="0"/>
              </a:rPr>
            </a:br>
            <a:r>
              <a:rPr lang="en-US" sz="3611"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49K</a:t>
            </a:r>
            <a:r>
              <a:rPr lang="en-US" sz="10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br>
              <a:rPr lang="en-US" sz="1000" dirty="0">
                <a:latin typeface="Roboto Light" panose="02000000000000000000" pitchFamily="2" charset="0"/>
                <a:ea typeface="Roboto Light" panose="02000000000000000000" pitchFamily="2" charset="0"/>
                <a:cs typeface="Roboto Light" panose="02000000000000000000" pitchFamily="2" charset="0"/>
              </a:rPr>
            </a:br>
            <a:r>
              <a:rPr lang="en-US" sz="889"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locations</a:t>
            </a:r>
          </a:p>
        </p:txBody>
      </p:sp>
      <p:sp>
        <p:nvSpPr>
          <p:cNvPr id="35" name="TextBox 34">
            <a:extLst>
              <a:ext uri="{FF2B5EF4-FFF2-40B4-BE49-F238E27FC236}">
                <a16:creationId xmlns:a16="http://schemas.microsoft.com/office/drawing/2014/main" id="{C9909ED5-F435-A8C9-1C87-E047DDAE9988}"/>
              </a:ext>
            </a:extLst>
          </p:cNvPr>
          <p:cNvSpPr txBox="1"/>
          <p:nvPr/>
        </p:nvSpPr>
        <p:spPr>
          <a:xfrm>
            <a:off x="5751129" y="3914552"/>
            <a:ext cx="1680622" cy="502830"/>
          </a:xfrm>
          <a:prstGeom prst="rect">
            <a:avLst/>
          </a:prstGeom>
          <a:noFill/>
        </p:spPr>
        <p:txBody>
          <a:bodyPr wrap="square" rtlCol="0">
            <a:spAutoFit/>
          </a:bodyPr>
          <a:lstStyle/>
          <a:p>
            <a:r>
              <a:rPr lang="en-US" sz="889"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SSAE 18 </a:t>
            </a:r>
            <a:br>
              <a:rPr lang="en-US" sz="889" dirty="0">
                <a:solidFill>
                  <a:schemeClr val="bg1"/>
                </a:solidFill>
                <a:latin typeface="Roboto Light" panose="02000000000000000000" pitchFamily="2" charset="0"/>
                <a:ea typeface="Roboto Light" panose="02000000000000000000" pitchFamily="2" charset="0"/>
                <a:cs typeface="Roboto Light" panose="02000000000000000000" pitchFamily="2" charset="0"/>
              </a:rPr>
            </a:br>
            <a:r>
              <a:rPr lang="en-US" sz="889"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Datacenters </a:t>
            </a:r>
          </a:p>
          <a:p>
            <a:r>
              <a:rPr lang="en-US" sz="889"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Nationwide</a:t>
            </a:r>
          </a:p>
        </p:txBody>
      </p:sp>
      <p:sp>
        <p:nvSpPr>
          <p:cNvPr id="36" name="TextBox 35">
            <a:extLst>
              <a:ext uri="{FF2B5EF4-FFF2-40B4-BE49-F238E27FC236}">
                <a16:creationId xmlns:a16="http://schemas.microsoft.com/office/drawing/2014/main" id="{9DD4E502-6366-22FB-224E-DD6705020C8D}"/>
              </a:ext>
            </a:extLst>
          </p:cNvPr>
          <p:cNvSpPr txBox="1"/>
          <p:nvPr/>
        </p:nvSpPr>
        <p:spPr>
          <a:xfrm>
            <a:off x="5405029" y="3847907"/>
            <a:ext cx="316253" cy="647998"/>
          </a:xfrm>
          <a:prstGeom prst="rect">
            <a:avLst/>
          </a:prstGeom>
          <a:noFill/>
        </p:spPr>
        <p:txBody>
          <a:bodyPr wrap="square" rtlCol="0">
            <a:spAutoFit/>
          </a:bodyPr>
          <a:lstStyle/>
          <a:p>
            <a:r>
              <a:rPr lang="en-US" sz="3611"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5</a:t>
            </a:r>
          </a:p>
        </p:txBody>
      </p:sp>
      <p:sp>
        <p:nvSpPr>
          <p:cNvPr id="37" name="TextBox 36">
            <a:extLst>
              <a:ext uri="{FF2B5EF4-FFF2-40B4-BE49-F238E27FC236}">
                <a16:creationId xmlns:a16="http://schemas.microsoft.com/office/drawing/2014/main" id="{04AA6214-60FF-9584-D61C-1634C94AFBFC}"/>
              </a:ext>
            </a:extLst>
          </p:cNvPr>
          <p:cNvSpPr txBox="1"/>
          <p:nvPr/>
        </p:nvSpPr>
        <p:spPr>
          <a:xfrm>
            <a:off x="10354131" y="5464882"/>
            <a:ext cx="858029" cy="365998"/>
          </a:xfrm>
          <a:prstGeom prst="rect">
            <a:avLst/>
          </a:prstGeom>
          <a:noFill/>
        </p:spPr>
        <p:txBody>
          <a:bodyPr wrap="square" rtlCol="0">
            <a:spAutoFit/>
          </a:bodyPr>
          <a:lstStyle/>
          <a:p>
            <a:pPr algn="ctr"/>
            <a:r>
              <a:rPr lang="en-US" sz="889"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Technical Engineers</a:t>
            </a:r>
          </a:p>
        </p:txBody>
      </p:sp>
      <p:sp>
        <p:nvSpPr>
          <p:cNvPr id="38" name="TextBox 37">
            <a:extLst>
              <a:ext uri="{FF2B5EF4-FFF2-40B4-BE49-F238E27FC236}">
                <a16:creationId xmlns:a16="http://schemas.microsoft.com/office/drawing/2014/main" id="{0374005E-F178-7F36-1A44-4819F2B6ACCE}"/>
              </a:ext>
            </a:extLst>
          </p:cNvPr>
          <p:cNvSpPr txBox="1"/>
          <p:nvPr/>
        </p:nvSpPr>
        <p:spPr>
          <a:xfrm>
            <a:off x="10311027" y="4963671"/>
            <a:ext cx="1318499" cy="647998"/>
          </a:xfrm>
          <a:prstGeom prst="rect">
            <a:avLst/>
          </a:prstGeom>
          <a:noFill/>
        </p:spPr>
        <p:txBody>
          <a:bodyPr wrap="square" rtlCol="0">
            <a:spAutoFit/>
          </a:bodyPr>
          <a:lstStyle/>
          <a:p>
            <a:r>
              <a:rPr lang="en-US" sz="3611"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550+</a:t>
            </a:r>
            <a:endParaRPr lang="en-US" sz="3611" dirty="0">
              <a:solidFill>
                <a:schemeClr val="bg1"/>
              </a:solidFill>
              <a:latin typeface="Roboto Light" panose="02000000000000000000" pitchFamily="2" charset="0"/>
              <a:ea typeface="Roboto Light" panose="02000000000000000000" pitchFamily="2" charset="0"/>
            </a:endParaRPr>
          </a:p>
        </p:txBody>
      </p:sp>
      <p:pic>
        <p:nvPicPr>
          <p:cNvPr id="41" name="Graphic 40" descr="Office worker male outline">
            <a:extLst>
              <a:ext uri="{FF2B5EF4-FFF2-40B4-BE49-F238E27FC236}">
                <a16:creationId xmlns:a16="http://schemas.microsoft.com/office/drawing/2014/main" id="{09B37456-9495-D026-EB1D-73377A9D740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9384" y="4780106"/>
            <a:ext cx="698032" cy="698032"/>
          </a:xfrm>
          <a:prstGeom prst="rect">
            <a:avLst/>
          </a:prstGeom>
        </p:spPr>
      </p:pic>
      <p:pic>
        <p:nvPicPr>
          <p:cNvPr id="42" name="Picture 41">
            <a:extLst>
              <a:ext uri="{FF2B5EF4-FFF2-40B4-BE49-F238E27FC236}">
                <a16:creationId xmlns:a16="http://schemas.microsoft.com/office/drawing/2014/main" id="{58E47C27-1187-02E1-88E2-AABCD2905BA8}"/>
              </a:ext>
            </a:extLst>
          </p:cNvPr>
          <p:cNvPicPr>
            <a:picLocks noChangeAspect="1"/>
          </p:cNvPicPr>
          <p:nvPr/>
        </p:nvPicPr>
        <p:blipFill>
          <a:blip r:embed="rId8"/>
          <a:stretch>
            <a:fillRect/>
          </a:stretch>
        </p:blipFill>
        <p:spPr>
          <a:xfrm>
            <a:off x="7486906" y="3839543"/>
            <a:ext cx="687707" cy="736828"/>
          </a:xfrm>
          <a:prstGeom prst="rect">
            <a:avLst/>
          </a:prstGeom>
        </p:spPr>
      </p:pic>
      <p:pic>
        <p:nvPicPr>
          <p:cNvPr id="43" name="Graphic 42" descr="Users outline">
            <a:extLst>
              <a:ext uri="{FF2B5EF4-FFF2-40B4-BE49-F238E27FC236}">
                <a16:creationId xmlns:a16="http://schemas.microsoft.com/office/drawing/2014/main" id="{3070BBFE-744F-7B9A-9E58-21D783FA1F2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24440" y="5095088"/>
            <a:ext cx="1043406" cy="1043406"/>
          </a:xfrm>
          <a:prstGeom prst="rect">
            <a:avLst/>
          </a:prstGeom>
        </p:spPr>
      </p:pic>
      <p:pic>
        <p:nvPicPr>
          <p:cNvPr id="44" name="Picture 43">
            <a:extLst>
              <a:ext uri="{FF2B5EF4-FFF2-40B4-BE49-F238E27FC236}">
                <a16:creationId xmlns:a16="http://schemas.microsoft.com/office/drawing/2014/main" id="{4C85A88B-6E98-B488-4FA9-2A0C64135D02}"/>
              </a:ext>
            </a:extLst>
          </p:cNvPr>
          <p:cNvPicPr>
            <a:picLocks noChangeAspect="1"/>
          </p:cNvPicPr>
          <p:nvPr/>
        </p:nvPicPr>
        <p:blipFill>
          <a:blip r:embed="rId11"/>
          <a:stretch>
            <a:fillRect/>
          </a:stretch>
        </p:blipFill>
        <p:spPr>
          <a:xfrm flipH="1">
            <a:off x="5773358" y="4972730"/>
            <a:ext cx="915099" cy="911882"/>
          </a:xfrm>
          <a:prstGeom prst="rect">
            <a:avLst/>
          </a:prstGeom>
        </p:spPr>
      </p:pic>
      <p:pic>
        <p:nvPicPr>
          <p:cNvPr id="45" name="Picture 44">
            <a:extLst>
              <a:ext uri="{FF2B5EF4-FFF2-40B4-BE49-F238E27FC236}">
                <a16:creationId xmlns:a16="http://schemas.microsoft.com/office/drawing/2014/main" id="{58D080DC-D74B-6301-8077-DEA0A997887B}"/>
              </a:ext>
            </a:extLst>
          </p:cNvPr>
          <p:cNvPicPr>
            <a:picLocks noChangeAspect="1"/>
          </p:cNvPicPr>
          <p:nvPr/>
        </p:nvPicPr>
        <p:blipFill>
          <a:blip r:embed="rId12"/>
          <a:stretch>
            <a:fillRect/>
          </a:stretch>
        </p:blipFill>
        <p:spPr>
          <a:xfrm>
            <a:off x="10360947" y="4178764"/>
            <a:ext cx="915700" cy="795214"/>
          </a:xfrm>
          <a:prstGeom prst="rect">
            <a:avLst/>
          </a:prstGeom>
        </p:spPr>
      </p:pic>
      <p:pic>
        <p:nvPicPr>
          <p:cNvPr id="47" name="Picture 46">
            <a:extLst>
              <a:ext uri="{FF2B5EF4-FFF2-40B4-BE49-F238E27FC236}">
                <a16:creationId xmlns:a16="http://schemas.microsoft.com/office/drawing/2014/main" id="{6703B29E-8BAC-2B83-2E45-0A04E76648D9}"/>
              </a:ext>
            </a:extLst>
          </p:cNvPr>
          <p:cNvPicPr>
            <a:picLocks noChangeAspect="1"/>
          </p:cNvPicPr>
          <p:nvPr/>
        </p:nvPicPr>
        <p:blipFill>
          <a:blip r:embed="rId13"/>
          <a:stretch>
            <a:fillRect/>
          </a:stretch>
        </p:blipFill>
        <p:spPr>
          <a:xfrm>
            <a:off x="5653662" y="3185625"/>
            <a:ext cx="645538" cy="645538"/>
          </a:xfrm>
          <a:prstGeom prst="rect">
            <a:avLst/>
          </a:prstGeom>
        </p:spPr>
      </p:pic>
      <p:pic>
        <p:nvPicPr>
          <p:cNvPr id="48" name="Graphic 47" descr="Internet outline">
            <a:extLst>
              <a:ext uri="{FF2B5EF4-FFF2-40B4-BE49-F238E27FC236}">
                <a16:creationId xmlns:a16="http://schemas.microsoft.com/office/drawing/2014/main" id="{292120AC-6AC5-E842-D748-C58CEA68497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081414" y="1584993"/>
            <a:ext cx="876369" cy="876369"/>
          </a:xfrm>
          <a:prstGeom prst="rect">
            <a:avLst/>
          </a:prstGeom>
        </p:spPr>
      </p:pic>
      <p:pic>
        <p:nvPicPr>
          <p:cNvPr id="49" name="Graphic 48" descr="Lock outline">
            <a:extLst>
              <a:ext uri="{FF2B5EF4-FFF2-40B4-BE49-F238E27FC236}">
                <a16:creationId xmlns:a16="http://schemas.microsoft.com/office/drawing/2014/main" id="{C8BD3EDA-052D-1830-04F7-64724BBC1D9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215024" y="1568613"/>
            <a:ext cx="802235" cy="802235"/>
          </a:xfrm>
          <a:prstGeom prst="rect">
            <a:avLst/>
          </a:prstGeom>
        </p:spPr>
      </p:pic>
      <p:pic>
        <p:nvPicPr>
          <p:cNvPr id="50" name="Graphic 49" descr="Connections outline">
            <a:extLst>
              <a:ext uri="{FF2B5EF4-FFF2-40B4-BE49-F238E27FC236}">
                <a16:creationId xmlns:a16="http://schemas.microsoft.com/office/drawing/2014/main" id="{4956FFF1-E0FF-C627-FC15-8E121877303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271654" flipH="1">
            <a:off x="9904612" y="1580025"/>
            <a:ext cx="671448" cy="603403"/>
          </a:xfrm>
          <a:prstGeom prst="rect">
            <a:avLst/>
          </a:prstGeom>
        </p:spPr>
      </p:pic>
      <p:pic>
        <p:nvPicPr>
          <p:cNvPr id="51" name="Graphic 50" descr="Receiver outline">
            <a:extLst>
              <a:ext uri="{FF2B5EF4-FFF2-40B4-BE49-F238E27FC236}">
                <a16:creationId xmlns:a16="http://schemas.microsoft.com/office/drawing/2014/main" id="{207F2A53-4FD1-B986-2F81-2975B48E52E9}"/>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710162" y="1750356"/>
            <a:ext cx="621998" cy="621998"/>
          </a:xfrm>
          <a:prstGeom prst="rect">
            <a:avLst/>
          </a:prstGeom>
        </p:spPr>
      </p:pic>
      <p:sp>
        <p:nvSpPr>
          <p:cNvPr id="52" name="TextBox 51">
            <a:extLst>
              <a:ext uri="{FF2B5EF4-FFF2-40B4-BE49-F238E27FC236}">
                <a16:creationId xmlns:a16="http://schemas.microsoft.com/office/drawing/2014/main" id="{DB6E17F3-71DB-F85A-0E37-4A3CF656140D}"/>
              </a:ext>
            </a:extLst>
          </p:cNvPr>
          <p:cNvSpPr txBox="1"/>
          <p:nvPr/>
        </p:nvSpPr>
        <p:spPr>
          <a:xfrm>
            <a:off x="4639337" y="2356737"/>
            <a:ext cx="1961401" cy="246221"/>
          </a:xfrm>
          <a:prstGeom prst="rect">
            <a:avLst/>
          </a:prstGeom>
          <a:noFill/>
        </p:spPr>
        <p:txBody>
          <a:bodyPr wrap="square" rtlCol="0">
            <a:spAutoFit/>
          </a:bodyPr>
          <a:lstStyle/>
          <a:p>
            <a:pPr algn="ctr"/>
            <a:r>
              <a:rPr lang="en-US" sz="10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Networking</a:t>
            </a:r>
          </a:p>
        </p:txBody>
      </p:sp>
      <p:pic>
        <p:nvPicPr>
          <p:cNvPr id="54" name="Graphic 53" descr="Network outline">
            <a:extLst>
              <a:ext uri="{FF2B5EF4-FFF2-40B4-BE49-F238E27FC236}">
                <a16:creationId xmlns:a16="http://schemas.microsoft.com/office/drawing/2014/main" id="{59F50962-488D-50C3-E8DF-B905E6F389CD}"/>
              </a:ext>
            </a:extLst>
          </p:cNvPr>
          <p:cNvPicPr>
            <a:picLocks noChangeAspect="1"/>
          </p:cNvPicPr>
          <p:nvPr/>
        </p:nvPicPr>
        <p:blipFill>
          <a:blip r:embed="rId22">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5164323" y="1475706"/>
            <a:ext cx="943365" cy="943365"/>
          </a:xfrm>
          <a:prstGeom prst="rect">
            <a:avLst/>
          </a:prstGeom>
        </p:spPr>
      </p:pic>
      <p:sp>
        <p:nvSpPr>
          <p:cNvPr id="56" name="TextBox 55">
            <a:extLst>
              <a:ext uri="{FF2B5EF4-FFF2-40B4-BE49-F238E27FC236}">
                <a16:creationId xmlns:a16="http://schemas.microsoft.com/office/drawing/2014/main" id="{C2A240B6-FE4F-1710-2A03-A5099AEF8E4F}"/>
              </a:ext>
            </a:extLst>
          </p:cNvPr>
          <p:cNvSpPr txBox="1"/>
          <p:nvPr/>
        </p:nvSpPr>
        <p:spPr>
          <a:xfrm>
            <a:off x="2358348" y="5368111"/>
            <a:ext cx="1252606" cy="365998"/>
          </a:xfrm>
          <a:prstGeom prst="rect">
            <a:avLst/>
          </a:prstGeom>
          <a:noFill/>
        </p:spPr>
        <p:txBody>
          <a:bodyPr wrap="square" rtlCol="0">
            <a:spAutoFit/>
          </a:bodyPr>
          <a:lstStyle/>
          <a:p>
            <a:pPr algn="ctr"/>
            <a:r>
              <a:rPr lang="en-US" sz="889"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Customers </a:t>
            </a:r>
          </a:p>
          <a:p>
            <a:pPr algn="ctr"/>
            <a:r>
              <a:rPr lang="en-US" sz="889"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Nationwide</a:t>
            </a:r>
          </a:p>
        </p:txBody>
      </p:sp>
      <p:sp>
        <p:nvSpPr>
          <p:cNvPr id="57" name="TextBox 56">
            <a:extLst>
              <a:ext uri="{FF2B5EF4-FFF2-40B4-BE49-F238E27FC236}">
                <a16:creationId xmlns:a16="http://schemas.microsoft.com/office/drawing/2014/main" id="{DA66E0B0-A9A2-FA8D-2F33-272B98A6A4CF}"/>
              </a:ext>
            </a:extLst>
          </p:cNvPr>
          <p:cNvSpPr txBox="1"/>
          <p:nvPr/>
        </p:nvSpPr>
        <p:spPr>
          <a:xfrm>
            <a:off x="2528327" y="4842837"/>
            <a:ext cx="1100130" cy="647998"/>
          </a:xfrm>
          <a:prstGeom prst="rect">
            <a:avLst/>
          </a:prstGeom>
          <a:noFill/>
        </p:spPr>
        <p:txBody>
          <a:bodyPr wrap="square" rtlCol="0">
            <a:spAutoFit/>
          </a:bodyPr>
          <a:lstStyle/>
          <a:p>
            <a:r>
              <a:rPr lang="en-US" sz="3611"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18K</a:t>
            </a:r>
          </a:p>
        </p:txBody>
      </p:sp>
      <p:sp>
        <p:nvSpPr>
          <p:cNvPr id="58" name="TextBox 57">
            <a:extLst>
              <a:ext uri="{FF2B5EF4-FFF2-40B4-BE49-F238E27FC236}">
                <a16:creationId xmlns:a16="http://schemas.microsoft.com/office/drawing/2014/main" id="{8312FDD1-5306-B1C3-F119-7285AB1794CB}"/>
              </a:ext>
            </a:extLst>
          </p:cNvPr>
          <p:cNvSpPr txBox="1"/>
          <p:nvPr/>
        </p:nvSpPr>
        <p:spPr>
          <a:xfrm>
            <a:off x="2443652" y="4581126"/>
            <a:ext cx="1070055" cy="365998"/>
          </a:xfrm>
          <a:prstGeom prst="rect">
            <a:avLst/>
          </a:prstGeom>
          <a:noFill/>
        </p:spPr>
        <p:txBody>
          <a:bodyPr wrap="square" rtlCol="0">
            <a:spAutoFit/>
          </a:bodyPr>
          <a:lstStyle/>
          <a:p>
            <a:pPr algn="ctr"/>
            <a:r>
              <a:rPr lang="en-US" sz="889"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Manage IT Services for</a:t>
            </a:r>
          </a:p>
        </p:txBody>
      </p:sp>
      <p:pic>
        <p:nvPicPr>
          <p:cNvPr id="59" name="Graphic 58" descr="Tools outline">
            <a:extLst>
              <a:ext uri="{FF2B5EF4-FFF2-40B4-BE49-F238E27FC236}">
                <a16:creationId xmlns:a16="http://schemas.microsoft.com/office/drawing/2014/main" id="{2A0DC1F4-0A7E-05C0-CE03-89B5BCE36249}"/>
              </a:ext>
            </a:extLst>
          </p:cNvPr>
          <p:cNvPicPr>
            <a:picLocks noChangeAspect="1"/>
          </p:cNvPicPr>
          <p:nvPr/>
        </p:nvPicPr>
        <p:blipFill>
          <a:blip r:embed="rId24">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2622934" y="3709542"/>
            <a:ext cx="723065" cy="723065"/>
          </a:xfrm>
          <a:prstGeom prst="rect">
            <a:avLst/>
          </a:prstGeom>
        </p:spPr>
      </p:pic>
      <p:sp>
        <p:nvSpPr>
          <p:cNvPr id="60" name="TextBox 59">
            <a:extLst>
              <a:ext uri="{FF2B5EF4-FFF2-40B4-BE49-F238E27FC236}">
                <a16:creationId xmlns:a16="http://schemas.microsoft.com/office/drawing/2014/main" id="{87877C8A-1259-6894-F342-5927104DF9AE}"/>
              </a:ext>
            </a:extLst>
          </p:cNvPr>
          <p:cNvSpPr txBox="1"/>
          <p:nvPr/>
        </p:nvSpPr>
        <p:spPr>
          <a:xfrm>
            <a:off x="8925408" y="4760192"/>
            <a:ext cx="858029" cy="639662"/>
          </a:xfrm>
          <a:prstGeom prst="rect">
            <a:avLst/>
          </a:prstGeom>
          <a:noFill/>
        </p:spPr>
        <p:txBody>
          <a:bodyPr wrap="square" rtlCol="0">
            <a:spAutoFit/>
          </a:bodyPr>
          <a:lstStyle/>
          <a:p>
            <a:pPr algn="ctr"/>
            <a:r>
              <a:rPr lang="en-US" sz="889"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Employees located from coast to coast</a:t>
            </a:r>
          </a:p>
        </p:txBody>
      </p:sp>
      <p:sp>
        <p:nvSpPr>
          <p:cNvPr id="61" name="TextBox 60">
            <a:extLst>
              <a:ext uri="{FF2B5EF4-FFF2-40B4-BE49-F238E27FC236}">
                <a16:creationId xmlns:a16="http://schemas.microsoft.com/office/drawing/2014/main" id="{A8DDA89B-472E-1908-162E-1C8A8823E6AA}"/>
              </a:ext>
            </a:extLst>
          </p:cNvPr>
          <p:cNvSpPr txBox="1"/>
          <p:nvPr/>
        </p:nvSpPr>
        <p:spPr>
          <a:xfrm>
            <a:off x="8699436" y="4272869"/>
            <a:ext cx="1134728" cy="647998"/>
          </a:xfrm>
          <a:prstGeom prst="rect">
            <a:avLst/>
          </a:prstGeom>
          <a:noFill/>
        </p:spPr>
        <p:txBody>
          <a:bodyPr wrap="square" rtlCol="0">
            <a:spAutoFit/>
          </a:bodyPr>
          <a:lstStyle/>
          <a:p>
            <a:r>
              <a:rPr lang="en-US" sz="3611" dirty="0">
                <a:solidFill>
                  <a:schemeClr val="bg1"/>
                </a:solidFill>
                <a:latin typeface="Roboto Light" panose="02000000000000000000" pitchFamily="2" charset="0"/>
                <a:ea typeface="Roboto Light" panose="02000000000000000000" pitchFamily="2" charset="0"/>
              </a:rPr>
              <a:t>~1K</a:t>
            </a:r>
          </a:p>
        </p:txBody>
      </p:sp>
      <p:pic>
        <p:nvPicPr>
          <p:cNvPr id="46" name="Graphic 45" descr="Group brainstorm outline">
            <a:extLst>
              <a:ext uri="{FF2B5EF4-FFF2-40B4-BE49-F238E27FC236}">
                <a16:creationId xmlns:a16="http://schemas.microsoft.com/office/drawing/2014/main" id="{EA1CBFC9-63BB-3A55-D514-E5FE953CC856}"/>
              </a:ext>
            </a:extLst>
          </p:cNvPr>
          <p:cNvPicPr>
            <a:picLocks noChangeAspect="1"/>
          </p:cNvPicPr>
          <p:nvPr/>
        </p:nvPicPr>
        <p:blipFill>
          <a:blip r:embed="rId26">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9087953" y="2991074"/>
            <a:ext cx="916967" cy="916967"/>
          </a:xfrm>
          <a:prstGeom prst="rect">
            <a:avLst/>
          </a:prstGeom>
        </p:spPr>
      </p:pic>
    </p:spTree>
    <p:extLst>
      <p:ext uri="{BB962C8B-B14F-4D97-AF65-F5344CB8AC3E}">
        <p14:creationId xmlns:p14="http://schemas.microsoft.com/office/powerpoint/2010/main" val="418009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7CC8BC88-BCD5-1F4B-939A-3C5B044B7D1D}"/>
              </a:ext>
            </a:extLst>
          </p:cNvPr>
          <p:cNvSpPr>
            <a:spLocks noGrp="1"/>
          </p:cNvSpPr>
          <p:nvPr>
            <p:ph type="title"/>
          </p:nvPr>
        </p:nvSpPr>
        <p:spPr/>
        <p:txBody>
          <a:bodyPr/>
          <a:lstStyle/>
          <a:p>
            <a:r>
              <a:rPr lang="en-US" dirty="0"/>
              <a:t>Agenda</a:t>
            </a:r>
          </a:p>
        </p:txBody>
      </p:sp>
      <p:sp>
        <p:nvSpPr>
          <p:cNvPr id="10" name="Text Placeholder 9">
            <a:extLst>
              <a:ext uri="{FF2B5EF4-FFF2-40B4-BE49-F238E27FC236}">
                <a16:creationId xmlns:a16="http://schemas.microsoft.com/office/drawing/2014/main" id="{FD6BEE57-D230-31D9-102F-DD007FE97A3A}"/>
              </a:ext>
            </a:extLst>
          </p:cNvPr>
          <p:cNvSpPr>
            <a:spLocks noGrp="1"/>
          </p:cNvSpPr>
          <p:nvPr>
            <p:ph type="body" sz="quarter" idx="38"/>
          </p:nvPr>
        </p:nvSpPr>
        <p:spPr/>
        <p:txBody>
          <a:bodyPr/>
          <a:lstStyle/>
          <a:p>
            <a:r>
              <a:rPr lang="en-US" dirty="0"/>
              <a:t>How We Help</a:t>
            </a:r>
          </a:p>
        </p:txBody>
      </p:sp>
      <p:sp>
        <p:nvSpPr>
          <p:cNvPr id="11" name="Text Placeholder 10">
            <a:extLst>
              <a:ext uri="{FF2B5EF4-FFF2-40B4-BE49-F238E27FC236}">
                <a16:creationId xmlns:a16="http://schemas.microsoft.com/office/drawing/2014/main" id="{AFDF1E76-3AE3-3FFF-0622-E7ED9E9F1728}"/>
              </a:ext>
            </a:extLst>
          </p:cNvPr>
          <p:cNvSpPr>
            <a:spLocks noGrp="1"/>
          </p:cNvSpPr>
          <p:nvPr>
            <p:ph type="body" sz="quarter" idx="39"/>
          </p:nvPr>
        </p:nvSpPr>
        <p:spPr/>
        <p:txBody>
          <a:bodyPr/>
          <a:lstStyle/>
          <a:p>
            <a:r>
              <a:rPr lang="en-US" dirty="0"/>
              <a:t>Why </a:t>
            </a:r>
            <a:r>
              <a:rPr lang="en-US" dirty="0" err="1"/>
              <a:t>TPx</a:t>
            </a:r>
            <a:endParaRPr lang="en-US" dirty="0"/>
          </a:p>
        </p:txBody>
      </p:sp>
      <p:sp>
        <p:nvSpPr>
          <p:cNvPr id="12" name="Text Placeholder 11">
            <a:extLst>
              <a:ext uri="{FF2B5EF4-FFF2-40B4-BE49-F238E27FC236}">
                <a16:creationId xmlns:a16="http://schemas.microsoft.com/office/drawing/2014/main" id="{D5A7F47D-CBC3-EBCA-E98F-B180FC467EF8}"/>
              </a:ext>
            </a:extLst>
          </p:cNvPr>
          <p:cNvSpPr>
            <a:spLocks noGrp="1"/>
          </p:cNvSpPr>
          <p:nvPr>
            <p:ph type="body" sz="quarter" idx="40"/>
          </p:nvPr>
        </p:nvSpPr>
        <p:spPr/>
        <p:txBody>
          <a:bodyPr/>
          <a:lstStyle/>
          <a:p>
            <a:endParaRPr lang="en-US"/>
          </a:p>
        </p:txBody>
      </p:sp>
      <p:sp>
        <p:nvSpPr>
          <p:cNvPr id="13" name="Text Placeholder 12">
            <a:extLst>
              <a:ext uri="{FF2B5EF4-FFF2-40B4-BE49-F238E27FC236}">
                <a16:creationId xmlns:a16="http://schemas.microsoft.com/office/drawing/2014/main" id="{0285BC44-CE2E-B141-6B2C-C6F07CC973E7}"/>
              </a:ext>
            </a:extLst>
          </p:cNvPr>
          <p:cNvSpPr>
            <a:spLocks noGrp="1"/>
          </p:cNvSpPr>
          <p:nvPr>
            <p:ph type="body" sz="quarter" idx="41"/>
          </p:nvPr>
        </p:nvSpPr>
        <p:spPr/>
        <p:txBody>
          <a:bodyPr/>
          <a:lstStyle/>
          <a:p>
            <a:endParaRPr lang="en-US"/>
          </a:p>
        </p:txBody>
      </p:sp>
      <p:sp>
        <p:nvSpPr>
          <p:cNvPr id="14" name="Text Placeholder 13">
            <a:extLst>
              <a:ext uri="{FF2B5EF4-FFF2-40B4-BE49-F238E27FC236}">
                <a16:creationId xmlns:a16="http://schemas.microsoft.com/office/drawing/2014/main" id="{825F28C3-199E-9EA0-969A-A723F9444340}"/>
              </a:ext>
            </a:extLst>
          </p:cNvPr>
          <p:cNvSpPr>
            <a:spLocks noGrp="1"/>
          </p:cNvSpPr>
          <p:nvPr>
            <p:ph type="body" sz="quarter" idx="42"/>
          </p:nvPr>
        </p:nvSpPr>
        <p:spPr/>
        <p:txBody>
          <a:bodyPr/>
          <a:lstStyle/>
          <a:p>
            <a:r>
              <a:rPr lang="en-US" dirty="0"/>
              <a:t>Landscape</a:t>
            </a:r>
          </a:p>
        </p:txBody>
      </p:sp>
      <p:sp>
        <p:nvSpPr>
          <p:cNvPr id="15" name="Text Placeholder 14">
            <a:extLst>
              <a:ext uri="{FF2B5EF4-FFF2-40B4-BE49-F238E27FC236}">
                <a16:creationId xmlns:a16="http://schemas.microsoft.com/office/drawing/2014/main" id="{E50EAA4F-79F4-E090-9FEE-870395992551}"/>
              </a:ext>
            </a:extLst>
          </p:cNvPr>
          <p:cNvSpPr>
            <a:spLocks noGrp="1"/>
          </p:cNvSpPr>
          <p:nvPr>
            <p:ph type="body" sz="quarter" idx="43"/>
          </p:nvPr>
        </p:nvSpPr>
        <p:spPr/>
        <p:txBody>
          <a:bodyPr/>
          <a:lstStyle/>
          <a:p>
            <a:r>
              <a:rPr lang="en-US" dirty="0"/>
              <a:t>Challenges</a:t>
            </a:r>
          </a:p>
        </p:txBody>
      </p:sp>
      <p:sp>
        <p:nvSpPr>
          <p:cNvPr id="16" name="Text Placeholder 15">
            <a:extLst>
              <a:ext uri="{FF2B5EF4-FFF2-40B4-BE49-F238E27FC236}">
                <a16:creationId xmlns:a16="http://schemas.microsoft.com/office/drawing/2014/main" id="{8988B1D8-C84F-D7DC-A68A-578FC8451D0C}"/>
              </a:ext>
            </a:extLst>
          </p:cNvPr>
          <p:cNvSpPr>
            <a:spLocks noGrp="1"/>
          </p:cNvSpPr>
          <p:nvPr>
            <p:ph type="body" sz="quarter" idx="44"/>
          </p:nvPr>
        </p:nvSpPr>
        <p:spPr/>
        <p:txBody>
          <a:bodyPr/>
          <a:lstStyle/>
          <a:p>
            <a:endParaRPr lang="en-US"/>
          </a:p>
        </p:txBody>
      </p:sp>
      <p:sp>
        <p:nvSpPr>
          <p:cNvPr id="19" name="Text Placeholder 18">
            <a:extLst>
              <a:ext uri="{FF2B5EF4-FFF2-40B4-BE49-F238E27FC236}">
                <a16:creationId xmlns:a16="http://schemas.microsoft.com/office/drawing/2014/main" id="{6AEC9025-2B36-0354-39EB-F2EA70B5BF72}"/>
              </a:ext>
            </a:extLst>
          </p:cNvPr>
          <p:cNvSpPr>
            <a:spLocks noGrp="1"/>
          </p:cNvSpPr>
          <p:nvPr>
            <p:ph type="body" sz="quarter" idx="45"/>
          </p:nvPr>
        </p:nvSpPr>
        <p:spPr/>
        <p:txBody>
          <a:bodyPr/>
          <a:lstStyle/>
          <a:p>
            <a:endParaRPr lang="en-US"/>
          </a:p>
        </p:txBody>
      </p:sp>
    </p:spTree>
    <p:extLst>
      <p:ext uri="{BB962C8B-B14F-4D97-AF65-F5344CB8AC3E}">
        <p14:creationId xmlns:p14="http://schemas.microsoft.com/office/powerpoint/2010/main" val="2001637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A41F1-BFD6-45D1-904D-968D77D2503D}"/>
              </a:ext>
            </a:extLst>
          </p:cNvPr>
          <p:cNvSpPr>
            <a:spLocks noGrp="1"/>
          </p:cNvSpPr>
          <p:nvPr>
            <p:ph type="title"/>
          </p:nvPr>
        </p:nvSpPr>
        <p:spPr/>
        <p:txBody>
          <a:bodyPr/>
          <a:lstStyle/>
          <a:p>
            <a:r>
              <a:rPr lang="en-US" dirty="0"/>
              <a:t>Current Landscape</a:t>
            </a:r>
          </a:p>
        </p:txBody>
      </p:sp>
      <p:sp>
        <p:nvSpPr>
          <p:cNvPr id="9" name="TextBox 8">
            <a:extLst>
              <a:ext uri="{FF2B5EF4-FFF2-40B4-BE49-F238E27FC236}">
                <a16:creationId xmlns:a16="http://schemas.microsoft.com/office/drawing/2014/main" id="{1C816F13-20EA-9D49-83A6-AEF078900908}"/>
              </a:ext>
            </a:extLst>
          </p:cNvPr>
          <p:cNvSpPr txBox="1"/>
          <p:nvPr/>
        </p:nvSpPr>
        <p:spPr>
          <a:xfrm>
            <a:off x="940816" y="2842174"/>
            <a:ext cx="3149600" cy="769441"/>
          </a:xfrm>
          <a:prstGeom prst="rect">
            <a:avLst/>
          </a:prstGeom>
          <a:noFill/>
        </p:spPr>
        <p:txBody>
          <a:bodyPr wrap="square" rtlCol="0">
            <a:spAutoFit/>
          </a:bodyPr>
          <a:lstStyle/>
          <a:p>
            <a:pPr algn="ctr"/>
            <a:r>
              <a:rPr lang="en-US" sz="2200" dirty="0">
                <a:solidFill>
                  <a:srgbClr val="595959"/>
                </a:solidFill>
                <a:latin typeface="Roboto Light" panose="02000000000000000000" pitchFamily="2" charset="0"/>
                <a:ea typeface="Roboto Light" panose="02000000000000000000" pitchFamily="2" charset="0"/>
              </a:rPr>
              <a:t>Cybersecurity</a:t>
            </a:r>
            <a:br>
              <a:rPr lang="en-US" sz="2200" dirty="0">
                <a:solidFill>
                  <a:srgbClr val="595959"/>
                </a:solidFill>
                <a:latin typeface="Roboto Light" panose="02000000000000000000" pitchFamily="2" charset="0"/>
                <a:ea typeface="Roboto Light" panose="02000000000000000000" pitchFamily="2" charset="0"/>
              </a:rPr>
            </a:br>
            <a:r>
              <a:rPr lang="en-US" sz="2200" dirty="0">
                <a:solidFill>
                  <a:srgbClr val="595959"/>
                </a:solidFill>
                <a:latin typeface="Roboto Light" panose="02000000000000000000" pitchFamily="2" charset="0"/>
                <a:ea typeface="Roboto Light" panose="02000000000000000000" pitchFamily="2" charset="0"/>
              </a:rPr>
              <a:t>front and center</a:t>
            </a:r>
          </a:p>
        </p:txBody>
      </p:sp>
      <p:sp>
        <p:nvSpPr>
          <p:cNvPr id="12" name="TextBox 11">
            <a:extLst>
              <a:ext uri="{FF2B5EF4-FFF2-40B4-BE49-F238E27FC236}">
                <a16:creationId xmlns:a16="http://schemas.microsoft.com/office/drawing/2014/main" id="{41243A48-5FE8-C14C-A5A7-2315C02500FC}"/>
              </a:ext>
            </a:extLst>
          </p:cNvPr>
          <p:cNvSpPr txBox="1"/>
          <p:nvPr/>
        </p:nvSpPr>
        <p:spPr>
          <a:xfrm>
            <a:off x="4868215" y="2823746"/>
            <a:ext cx="2440627" cy="769441"/>
          </a:xfrm>
          <a:prstGeom prst="rect">
            <a:avLst/>
          </a:prstGeom>
          <a:noFill/>
        </p:spPr>
        <p:txBody>
          <a:bodyPr wrap="square" rtlCol="0">
            <a:spAutoFit/>
          </a:bodyPr>
          <a:lstStyle/>
          <a:p>
            <a:pPr algn="ctr"/>
            <a:r>
              <a:rPr lang="en-US" sz="2200" dirty="0">
                <a:solidFill>
                  <a:srgbClr val="595959"/>
                </a:solidFill>
                <a:latin typeface="Roboto Light" panose="02000000000000000000" pitchFamily="2" charset="0"/>
                <a:ea typeface="Roboto Light" panose="02000000000000000000" pitchFamily="2" charset="0"/>
              </a:rPr>
              <a:t>Rapid cloud adoption</a:t>
            </a:r>
          </a:p>
        </p:txBody>
      </p:sp>
      <p:sp>
        <p:nvSpPr>
          <p:cNvPr id="13" name="TextBox 12">
            <a:extLst>
              <a:ext uri="{FF2B5EF4-FFF2-40B4-BE49-F238E27FC236}">
                <a16:creationId xmlns:a16="http://schemas.microsoft.com/office/drawing/2014/main" id="{CE623B9D-025C-5842-A861-086AB529CDDF}"/>
              </a:ext>
            </a:extLst>
          </p:cNvPr>
          <p:cNvSpPr txBox="1"/>
          <p:nvPr/>
        </p:nvSpPr>
        <p:spPr>
          <a:xfrm>
            <a:off x="8242987" y="2819402"/>
            <a:ext cx="2503879" cy="769441"/>
          </a:xfrm>
          <a:prstGeom prst="rect">
            <a:avLst/>
          </a:prstGeom>
          <a:noFill/>
        </p:spPr>
        <p:txBody>
          <a:bodyPr wrap="square" rtlCol="0">
            <a:spAutoFit/>
          </a:bodyPr>
          <a:lstStyle/>
          <a:p>
            <a:pPr algn="ctr"/>
            <a:r>
              <a:rPr lang="en-US" sz="2200" dirty="0">
                <a:solidFill>
                  <a:srgbClr val="595959"/>
                </a:solidFill>
                <a:latin typeface="Roboto Light" panose="02000000000000000000" pitchFamily="2" charset="0"/>
                <a:ea typeface="Roboto Light" panose="02000000000000000000" pitchFamily="2" charset="0"/>
              </a:rPr>
              <a:t>Digitization</a:t>
            </a:r>
            <a:br>
              <a:rPr lang="en-US" sz="2200" dirty="0">
                <a:solidFill>
                  <a:srgbClr val="595959"/>
                </a:solidFill>
                <a:latin typeface="Roboto Light" panose="02000000000000000000" pitchFamily="2" charset="0"/>
                <a:ea typeface="Roboto Light" panose="02000000000000000000" pitchFamily="2" charset="0"/>
              </a:rPr>
            </a:br>
            <a:r>
              <a:rPr lang="en-US" sz="2200" dirty="0">
                <a:solidFill>
                  <a:srgbClr val="595959"/>
                </a:solidFill>
                <a:latin typeface="Roboto Light" panose="02000000000000000000" pitchFamily="2" charset="0"/>
                <a:ea typeface="Roboto Light" panose="02000000000000000000" pitchFamily="2" charset="0"/>
              </a:rPr>
              <a:t>of services</a:t>
            </a:r>
          </a:p>
        </p:txBody>
      </p:sp>
      <p:sp>
        <p:nvSpPr>
          <p:cNvPr id="14" name="TextBox 13">
            <a:extLst>
              <a:ext uri="{FF2B5EF4-FFF2-40B4-BE49-F238E27FC236}">
                <a16:creationId xmlns:a16="http://schemas.microsoft.com/office/drawing/2014/main" id="{D7F58B4C-F405-6743-88CA-B28AF0E3F0D2}"/>
              </a:ext>
            </a:extLst>
          </p:cNvPr>
          <p:cNvSpPr txBox="1"/>
          <p:nvPr/>
        </p:nvSpPr>
        <p:spPr>
          <a:xfrm>
            <a:off x="971069" y="5479680"/>
            <a:ext cx="3113477" cy="769441"/>
          </a:xfrm>
          <a:prstGeom prst="rect">
            <a:avLst/>
          </a:prstGeom>
          <a:noFill/>
        </p:spPr>
        <p:txBody>
          <a:bodyPr wrap="square" rtlCol="0">
            <a:spAutoFit/>
          </a:bodyPr>
          <a:lstStyle/>
          <a:p>
            <a:pPr algn="ctr"/>
            <a:r>
              <a:rPr lang="en-US" sz="2200" dirty="0">
                <a:solidFill>
                  <a:srgbClr val="595959"/>
                </a:solidFill>
                <a:latin typeface="Roboto Light" panose="02000000000000000000" pitchFamily="2" charset="0"/>
                <a:ea typeface="Roboto Light" panose="02000000000000000000" pitchFamily="2" charset="0"/>
              </a:rPr>
              <a:t>Growing number</a:t>
            </a:r>
            <a:br>
              <a:rPr lang="en-US" sz="2200" dirty="0">
                <a:solidFill>
                  <a:srgbClr val="595959"/>
                </a:solidFill>
                <a:latin typeface="Roboto Light" panose="02000000000000000000" pitchFamily="2" charset="0"/>
                <a:ea typeface="Roboto Light" panose="02000000000000000000" pitchFamily="2" charset="0"/>
              </a:rPr>
            </a:br>
            <a:r>
              <a:rPr lang="en-US" sz="2200" dirty="0">
                <a:solidFill>
                  <a:srgbClr val="595959"/>
                </a:solidFill>
                <a:latin typeface="Roboto Light" panose="02000000000000000000" pitchFamily="2" charset="0"/>
                <a:ea typeface="Roboto Light" panose="02000000000000000000" pitchFamily="2" charset="0"/>
              </a:rPr>
              <a:t>of regulations</a:t>
            </a:r>
          </a:p>
        </p:txBody>
      </p:sp>
      <p:sp>
        <p:nvSpPr>
          <p:cNvPr id="15" name="TextBox 14">
            <a:extLst>
              <a:ext uri="{FF2B5EF4-FFF2-40B4-BE49-F238E27FC236}">
                <a16:creationId xmlns:a16="http://schemas.microsoft.com/office/drawing/2014/main" id="{A02E04BB-ED0E-0F45-BD2A-8FDEEB5D2756}"/>
              </a:ext>
            </a:extLst>
          </p:cNvPr>
          <p:cNvSpPr txBox="1"/>
          <p:nvPr/>
        </p:nvSpPr>
        <p:spPr>
          <a:xfrm>
            <a:off x="4967707" y="5479681"/>
            <a:ext cx="2235200" cy="769441"/>
          </a:xfrm>
          <a:prstGeom prst="rect">
            <a:avLst/>
          </a:prstGeom>
          <a:noFill/>
        </p:spPr>
        <p:txBody>
          <a:bodyPr wrap="square" rtlCol="0">
            <a:spAutoFit/>
          </a:bodyPr>
          <a:lstStyle/>
          <a:p>
            <a:pPr algn="ctr"/>
            <a:r>
              <a:rPr lang="en-US" sz="2200" dirty="0">
                <a:solidFill>
                  <a:srgbClr val="595959"/>
                </a:solidFill>
                <a:latin typeface="Roboto Light" panose="02000000000000000000" pitchFamily="2" charset="0"/>
                <a:ea typeface="Roboto Light" panose="02000000000000000000" pitchFamily="2" charset="0"/>
              </a:rPr>
              <a:t>Pressure to innovate</a:t>
            </a:r>
          </a:p>
        </p:txBody>
      </p:sp>
      <p:sp>
        <p:nvSpPr>
          <p:cNvPr id="16" name="TextBox 15">
            <a:extLst>
              <a:ext uri="{FF2B5EF4-FFF2-40B4-BE49-F238E27FC236}">
                <a16:creationId xmlns:a16="http://schemas.microsoft.com/office/drawing/2014/main" id="{66C1E030-0054-C942-BB11-9502389074DE}"/>
              </a:ext>
            </a:extLst>
          </p:cNvPr>
          <p:cNvSpPr txBox="1"/>
          <p:nvPr/>
        </p:nvSpPr>
        <p:spPr>
          <a:xfrm>
            <a:off x="7933668" y="5479716"/>
            <a:ext cx="3113477" cy="769441"/>
          </a:xfrm>
          <a:prstGeom prst="rect">
            <a:avLst/>
          </a:prstGeom>
          <a:noFill/>
        </p:spPr>
        <p:txBody>
          <a:bodyPr wrap="square" rtlCol="0">
            <a:spAutoFit/>
          </a:bodyPr>
          <a:lstStyle/>
          <a:p>
            <a:pPr algn="ctr"/>
            <a:r>
              <a:rPr lang="en-US" sz="2200" dirty="0">
                <a:solidFill>
                  <a:srgbClr val="595959"/>
                </a:solidFill>
                <a:latin typeface="Roboto Light" panose="02000000000000000000" pitchFamily="2" charset="0"/>
                <a:ea typeface="Roboto Light" panose="02000000000000000000" pitchFamily="2" charset="0"/>
              </a:rPr>
              <a:t>Optimizing</a:t>
            </a:r>
            <a:br>
              <a:rPr lang="en-US" sz="2200" dirty="0">
                <a:solidFill>
                  <a:srgbClr val="595959"/>
                </a:solidFill>
                <a:latin typeface="Roboto Light" panose="02000000000000000000" pitchFamily="2" charset="0"/>
                <a:ea typeface="Roboto Light" panose="02000000000000000000" pitchFamily="2" charset="0"/>
              </a:rPr>
            </a:br>
            <a:r>
              <a:rPr lang="en-US" sz="2200" dirty="0">
                <a:solidFill>
                  <a:srgbClr val="595959"/>
                </a:solidFill>
                <a:latin typeface="Roboto Light" panose="02000000000000000000" pitchFamily="2" charset="0"/>
                <a:ea typeface="Roboto Light" panose="02000000000000000000" pitchFamily="2" charset="0"/>
              </a:rPr>
              <a:t>costs</a:t>
            </a:r>
          </a:p>
        </p:txBody>
      </p:sp>
      <p:pic>
        <p:nvPicPr>
          <p:cNvPr id="6" name="Picture 5" descr="Icon&#10;&#10;Description automatically generated">
            <a:extLst>
              <a:ext uri="{FF2B5EF4-FFF2-40B4-BE49-F238E27FC236}">
                <a16:creationId xmlns:a16="http://schemas.microsoft.com/office/drawing/2014/main" id="{8F051479-AB93-7345-8FE1-ACCA4814E9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4043" y="1235302"/>
            <a:ext cx="1554480" cy="1554480"/>
          </a:xfrm>
          <a:prstGeom prst="rect">
            <a:avLst/>
          </a:prstGeom>
        </p:spPr>
      </p:pic>
      <p:pic>
        <p:nvPicPr>
          <p:cNvPr id="10" name="Picture 9" descr="A picture containing blur&#10;&#10;Description automatically generated">
            <a:extLst>
              <a:ext uri="{FF2B5EF4-FFF2-40B4-BE49-F238E27FC236}">
                <a16:creationId xmlns:a16="http://schemas.microsoft.com/office/drawing/2014/main" id="{8E260A29-BB16-D74E-B873-15167C1C3C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9700" y="1183129"/>
            <a:ext cx="1554480" cy="1554480"/>
          </a:xfrm>
          <a:prstGeom prst="rect">
            <a:avLst/>
          </a:prstGeom>
        </p:spPr>
      </p:pic>
      <p:pic>
        <p:nvPicPr>
          <p:cNvPr id="5" name="Graphic 4">
            <a:extLst>
              <a:ext uri="{FF2B5EF4-FFF2-40B4-BE49-F238E27FC236}">
                <a16:creationId xmlns:a16="http://schemas.microsoft.com/office/drawing/2014/main" id="{CE892488-A533-09BA-8F62-8DA530EC5D0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58366" y="1280514"/>
            <a:ext cx="1714500" cy="1460500"/>
          </a:xfrm>
          <a:prstGeom prst="rect">
            <a:avLst/>
          </a:prstGeom>
        </p:spPr>
      </p:pic>
      <p:pic>
        <p:nvPicPr>
          <p:cNvPr id="8" name="Graphic 7">
            <a:extLst>
              <a:ext uri="{FF2B5EF4-FFF2-40B4-BE49-F238E27FC236}">
                <a16:creationId xmlns:a16="http://schemas.microsoft.com/office/drawing/2014/main" id="{7C8E8FB4-920E-D566-23B6-705C609B09C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61975" y="4121678"/>
            <a:ext cx="1143000" cy="1143000"/>
          </a:xfrm>
          <a:prstGeom prst="rect">
            <a:avLst/>
          </a:prstGeom>
        </p:spPr>
      </p:pic>
      <p:pic>
        <p:nvPicPr>
          <p:cNvPr id="17" name="Graphic 16">
            <a:extLst>
              <a:ext uri="{FF2B5EF4-FFF2-40B4-BE49-F238E27FC236}">
                <a16:creationId xmlns:a16="http://schemas.microsoft.com/office/drawing/2014/main" id="{600E3AAC-C47D-A782-DBF4-37D7CD72145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784158" y="4030396"/>
            <a:ext cx="1325564" cy="1325564"/>
          </a:xfrm>
          <a:prstGeom prst="rect">
            <a:avLst/>
          </a:prstGeom>
        </p:spPr>
      </p:pic>
      <p:pic>
        <p:nvPicPr>
          <p:cNvPr id="19" name="Graphic 18">
            <a:extLst>
              <a:ext uri="{FF2B5EF4-FFF2-40B4-BE49-F238E27FC236}">
                <a16:creationId xmlns:a16="http://schemas.microsoft.com/office/drawing/2014/main" id="{3149EAEE-904B-92B1-9631-0E584A4A484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854200" y="3984360"/>
            <a:ext cx="1371600" cy="1371600"/>
          </a:xfrm>
          <a:prstGeom prst="rect">
            <a:avLst/>
          </a:prstGeom>
        </p:spPr>
      </p:pic>
    </p:spTree>
    <p:extLst>
      <p:ext uri="{BB962C8B-B14F-4D97-AF65-F5344CB8AC3E}">
        <p14:creationId xmlns:p14="http://schemas.microsoft.com/office/powerpoint/2010/main" val="3687159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A41F1-BFD6-45D1-904D-968D77D2503D}"/>
              </a:ext>
            </a:extLst>
          </p:cNvPr>
          <p:cNvSpPr>
            <a:spLocks noGrp="1"/>
          </p:cNvSpPr>
          <p:nvPr>
            <p:ph type="title"/>
          </p:nvPr>
        </p:nvSpPr>
        <p:spPr>
          <a:xfrm>
            <a:off x="0" y="0"/>
            <a:ext cx="7290816" cy="1107440"/>
          </a:xfrm>
        </p:spPr>
        <p:txBody>
          <a:bodyPr/>
          <a:lstStyle/>
          <a:p>
            <a:r>
              <a:rPr lang="en-US" dirty="0"/>
              <a:t>Cybersecurity Landscape</a:t>
            </a:r>
          </a:p>
        </p:txBody>
      </p:sp>
      <p:sp>
        <p:nvSpPr>
          <p:cNvPr id="7" name="TextBox 6">
            <a:extLst>
              <a:ext uri="{FF2B5EF4-FFF2-40B4-BE49-F238E27FC236}">
                <a16:creationId xmlns:a16="http://schemas.microsoft.com/office/drawing/2014/main" id="{6749F3DC-021B-334C-B268-A3DF1730C98F}"/>
              </a:ext>
            </a:extLst>
          </p:cNvPr>
          <p:cNvSpPr txBox="1"/>
          <p:nvPr/>
        </p:nvSpPr>
        <p:spPr>
          <a:xfrm>
            <a:off x="406400" y="3705147"/>
            <a:ext cx="2931609" cy="1515671"/>
          </a:xfrm>
          <a:prstGeom prst="rect">
            <a:avLst/>
          </a:prstGeom>
          <a:noFill/>
        </p:spPr>
        <p:txBody>
          <a:bodyPr wrap="square" rtlCol="0">
            <a:spAutoFit/>
          </a:bodyPr>
          <a:lstStyle/>
          <a:p>
            <a:pPr algn="ctr">
              <a:spcAft>
                <a:spcPts val="700"/>
              </a:spcAft>
            </a:pPr>
            <a:r>
              <a:rPr lang="en-US" sz="2000" b="1" dirty="0">
                <a:solidFill>
                  <a:schemeClr val="accent2"/>
                </a:solidFill>
                <a:latin typeface="Roboto Light" panose="02000000000000000000" pitchFamily="2" charset="0"/>
                <a:ea typeface="Roboto Light" panose="02000000000000000000" pitchFamily="2" charset="0"/>
              </a:rPr>
              <a:t>The most cyber attacks </a:t>
            </a:r>
            <a:r>
              <a:rPr lang="en-US" sz="2000" dirty="0">
                <a:solidFill>
                  <a:srgbClr val="595959"/>
                </a:solidFill>
                <a:latin typeface="Roboto Light" panose="02000000000000000000" pitchFamily="2" charset="0"/>
                <a:ea typeface="Roboto Light" panose="02000000000000000000" pitchFamily="2" charset="0"/>
              </a:rPr>
              <a:t>for the fourth year </a:t>
            </a:r>
            <a:br>
              <a:rPr lang="en-US" sz="2000" dirty="0">
                <a:solidFill>
                  <a:srgbClr val="595959"/>
                </a:solidFill>
                <a:latin typeface="Roboto Light" panose="02000000000000000000" pitchFamily="2" charset="0"/>
                <a:ea typeface="Roboto Light" panose="02000000000000000000" pitchFamily="2" charset="0"/>
              </a:rPr>
            </a:br>
            <a:r>
              <a:rPr lang="en-US" sz="2000" dirty="0">
                <a:solidFill>
                  <a:srgbClr val="595959"/>
                </a:solidFill>
                <a:latin typeface="Roboto Light" panose="02000000000000000000" pitchFamily="2" charset="0"/>
                <a:ea typeface="Roboto Light" panose="02000000000000000000" pitchFamily="2" charset="0"/>
              </a:rPr>
              <a:t>in a row </a:t>
            </a:r>
          </a:p>
          <a:p>
            <a:pPr algn="ctr"/>
            <a:r>
              <a:rPr lang="en-US" sz="1333" spc="-70" dirty="0">
                <a:solidFill>
                  <a:srgbClr val="595959"/>
                </a:solidFill>
                <a:latin typeface="Roboto Light" panose="02000000000000000000" pitchFamily="2" charset="0"/>
                <a:ea typeface="Roboto Light" panose="02000000000000000000" pitchFamily="2" charset="0"/>
              </a:rPr>
              <a:t>(2021 IBM X-Force Threat Intelligence Index)</a:t>
            </a:r>
          </a:p>
        </p:txBody>
      </p:sp>
      <p:sp>
        <p:nvSpPr>
          <p:cNvPr id="8" name="TextBox 7">
            <a:extLst>
              <a:ext uri="{FF2B5EF4-FFF2-40B4-BE49-F238E27FC236}">
                <a16:creationId xmlns:a16="http://schemas.microsoft.com/office/drawing/2014/main" id="{80B9872C-D039-3849-B712-A6D9F4FBA001}"/>
              </a:ext>
            </a:extLst>
          </p:cNvPr>
          <p:cNvSpPr txBox="1"/>
          <p:nvPr/>
        </p:nvSpPr>
        <p:spPr>
          <a:xfrm>
            <a:off x="3435294" y="3686718"/>
            <a:ext cx="2726194" cy="1297728"/>
          </a:xfrm>
          <a:prstGeom prst="rect">
            <a:avLst/>
          </a:prstGeom>
          <a:noFill/>
        </p:spPr>
        <p:txBody>
          <a:bodyPr wrap="square" rtlCol="0">
            <a:spAutoFit/>
          </a:bodyPr>
          <a:lstStyle/>
          <a:p>
            <a:pPr algn="ctr">
              <a:spcAft>
                <a:spcPts val="600"/>
              </a:spcAft>
            </a:pPr>
            <a:r>
              <a:rPr lang="en-US" sz="2000" dirty="0">
                <a:solidFill>
                  <a:srgbClr val="595959"/>
                </a:solidFill>
                <a:latin typeface="Roboto Light" panose="02000000000000000000" pitchFamily="2" charset="0"/>
                <a:ea typeface="Roboto Light" panose="02000000000000000000" pitchFamily="2" charset="0"/>
              </a:rPr>
              <a:t>The </a:t>
            </a:r>
            <a:r>
              <a:rPr lang="en-US" sz="2000" b="1" dirty="0">
                <a:solidFill>
                  <a:schemeClr val="accent2"/>
                </a:solidFill>
                <a:latin typeface="Roboto Light" panose="02000000000000000000" pitchFamily="2" charset="0"/>
                <a:ea typeface="Roboto Light" panose="02000000000000000000" pitchFamily="2" charset="0"/>
              </a:rPr>
              <a:t>second highest average cost </a:t>
            </a:r>
            <a:r>
              <a:rPr lang="en-US" sz="2000" dirty="0">
                <a:solidFill>
                  <a:srgbClr val="595959"/>
                </a:solidFill>
                <a:latin typeface="Roboto Light" panose="02000000000000000000" pitchFamily="2" charset="0"/>
                <a:ea typeface="Roboto Light" panose="02000000000000000000" pitchFamily="2" charset="0"/>
              </a:rPr>
              <a:t>of a data breach: $5.72M</a:t>
            </a:r>
          </a:p>
          <a:p>
            <a:pPr algn="ctr">
              <a:spcAft>
                <a:spcPts val="600"/>
              </a:spcAft>
            </a:pPr>
            <a:r>
              <a:rPr lang="en-US" sz="1333" dirty="0">
                <a:solidFill>
                  <a:srgbClr val="595959"/>
                </a:solidFill>
                <a:latin typeface="Roboto Light" panose="02000000000000000000" pitchFamily="2" charset="0"/>
                <a:ea typeface="Roboto Light" panose="02000000000000000000" pitchFamily="2" charset="0"/>
              </a:rPr>
              <a:t>(</a:t>
            </a:r>
            <a:r>
              <a:rPr lang="en-US" sz="1333" spc="-70" dirty="0">
                <a:solidFill>
                  <a:srgbClr val="595959"/>
                </a:solidFill>
                <a:latin typeface="Roboto Light" panose="02000000000000000000" pitchFamily="2" charset="0"/>
                <a:ea typeface="Roboto Light" panose="02000000000000000000" pitchFamily="2" charset="0"/>
              </a:rPr>
              <a:t>IBM 2021 “Cost of a Data Breach”)</a:t>
            </a:r>
          </a:p>
        </p:txBody>
      </p:sp>
      <p:sp>
        <p:nvSpPr>
          <p:cNvPr id="9" name="TextBox 8">
            <a:extLst>
              <a:ext uri="{FF2B5EF4-FFF2-40B4-BE49-F238E27FC236}">
                <a16:creationId xmlns:a16="http://schemas.microsoft.com/office/drawing/2014/main" id="{4075EDA4-5819-F64F-B7BF-53FDCDED3EE7}"/>
              </a:ext>
            </a:extLst>
          </p:cNvPr>
          <p:cNvSpPr txBox="1"/>
          <p:nvPr/>
        </p:nvSpPr>
        <p:spPr>
          <a:xfrm>
            <a:off x="6229235" y="3682376"/>
            <a:ext cx="2853805" cy="1207895"/>
          </a:xfrm>
          <a:prstGeom prst="rect">
            <a:avLst/>
          </a:prstGeom>
          <a:noFill/>
        </p:spPr>
        <p:txBody>
          <a:bodyPr wrap="square" rtlCol="0">
            <a:spAutoFit/>
          </a:bodyPr>
          <a:lstStyle/>
          <a:p>
            <a:pPr algn="ctr">
              <a:spcAft>
                <a:spcPts val="700"/>
              </a:spcAft>
            </a:pPr>
            <a:r>
              <a:rPr lang="en-US" sz="2000" dirty="0">
                <a:solidFill>
                  <a:srgbClr val="595959"/>
                </a:solidFill>
                <a:latin typeface="Roboto Light" panose="02000000000000000000" pitchFamily="2" charset="0"/>
                <a:ea typeface="Roboto Light" panose="02000000000000000000" pitchFamily="2" charset="0"/>
              </a:rPr>
              <a:t>Most likely </a:t>
            </a:r>
            <a:r>
              <a:rPr lang="en-US" sz="2000" b="1" dirty="0">
                <a:solidFill>
                  <a:schemeClr val="accent2"/>
                </a:solidFill>
                <a:latin typeface="Roboto Light" panose="02000000000000000000" pitchFamily="2" charset="0"/>
                <a:ea typeface="Roboto Light" panose="02000000000000000000" pitchFamily="2" charset="0"/>
              </a:rPr>
              <a:t>target</a:t>
            </a:r>
            <a:br>
              <a:rPr lang="en-US" sz="2000" b="1" dirty="0">
                <a:solidFill>
                  <a:schemeClr val="accent2"/>
                </a:solidFill>
                <a:latin typeface="Roboto Light" panose="02000000000000000000" pitchFamily="2" charset="0"/>
                <a:ea typeface="Roboto Light" panose="02000000000000000000" pitchFamily="2" charset="0"/>
              </a:rPr>
            </a:br>
            <a:r>
              <a:rPr lang="en-US" sz="2000" b="1" dirty="0">
                <a:solidFill>
                  <a:schemeClr val="accent2"/>
                </a:solidFill>
                <a:latin typeface="Roboto Light" panose="02000000000000000000" pitchFamily="2" charset="0"/>
                <a:ea typeface="Roboto Light" panose="02000000000000000000" pitchFamily="2" charset="0"/>
              </a:rPr>
              <a:t>for phishing </a:t>
            </a:r>
            <a:r>
              <a:rPr lang="en-US" sz="2000" dirty="0">
                <a:solidFill>
                  <a:srgbClr val="595959"/>
                </a:solidFill>
                <a:latin typeface="Roboto Light" panose="02000000000000000000" pitchFamily="2" charset="0"/>
                <a:ea typeface="Roboto Light" panose="02000000000000000000" pitchFamily="2" charset="0"/>
              </a:rPr>
              <a:t>attacks</a:t>
            </a:r>
            <a:endParaRPr lang="en-US" sz="2667" dirty="0">
              <a:solidFill>
                <a:srgbClr val="595959"/>
              </a:solidFill>
              <a:latin typeface="Roboto Light" panose="02000000000000000000" pitchFamily="2" charset="0"/>
              <a:ea typeface="Roboto Light" panose="02000000000000000000" pitchFamily="2" charset="0"/>
            </a:endParaRPr>
          </a:p>
          <a:p>
            <a:pPr algn="ctr"/>
            <a:r>
              <a:rPr lang="en-US" sz="1333" spc="-70" dirty="0">
                <a:solidFill>
                  <a:srgbClr val="595959"/>
                </a:solidFill>
                <a:latin typeface="Roboto Light" panose="02000000000000000000" pitchFamily="2" charset="0"/>
                <a:ea typeface="Roboto Light" panose="02000000000000000000" pitchFamily="2" charset="0"/>
              </a:rPr>
              <a:t>(Cisco 2021 Cybersecurity Threat Trends)</a:t>
            </a:r>
          </a:p>
        </p:txBody>
      </p:sp>
      <p:pic>
        <p:nvPicPr>
          <p:cNvPr id="6" name="Picture 5" descr="Icon&#10;&#10;Description automatically generated with medium confidence">
            <a:extLst>
              <a:ext uri="{FF2B5EF4-FFF2-40B4-BE49-F238E27FC236}">
                <a16:creationId xmlns:a16="http://schemas.microsoft.com/office/drawing/2014/main" id="{39D8B81F-EC1E-E04F-B9C9-8636B3AB1C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8349" y="1501318"/>
            <a:ext cx="2011680" cy="2011680"/>
          </a:xfrm>
          <a:prstGeom prst="rect">
            <a:avLst/>
          </a:prstGeom>
        </p:spPr>
      </p:pic>
      <p:pic>
        <p:nvPicPr>
          <p:cNvPr id="13" name="Picture 12" descr="Logo, icon&#10;&#10;Description automatically generated">
            <a:extLst>
              <a:ext uri="{FF2B5EF4-FFF2-40B4-BE49-F238E27FC236}">
                <a16:creationId xmlns:a16="http://schemas.microsoft.com/office/drawing/2014/main" id="{62C84194-B982-E846-B380-79AB451593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497" y="1142375"/>
            <a:ext cx="2438400" cy="2438400"/>
          </a:xfrm>
          <a:prstGeom prst="rect">
            <a:avLst/>
          </a:prstGeom>
        </p:spPr>
      </p:pic>
      <p:pic>
        <p:nvPicPr>
          <p:cNvPr id="4" name="Picture 3">
            <a:extLst>
              <a:ext uri="{FF2B5EF4-FFF2-40B4-BE49-F238E27FC236}">
                <a16:creationId xmlns:a16="http://schemas.microsoft.com/office/drawing/2014/main" id="{71A72192-D5D8-FE87-EC34-FAAE8741B4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3014" y="1572767"/>
            <a:ext cx="3373120" cy="1940560"/>
          </a:xfrm>
          <a:prstGeom prst="rect">
            <a:avLst/>
          </a:prstGeom>
        </p:spPr>
      </p:pic>
      <p:sp>
        <p:nvSpPr>
          <p:cNvPr id="5" name="TextBox 4">
            <a:extLst>
              <a:ext uri="{FF2B5EF4-FFF2-40B4-BE49-F238E27FC236}">
                <a16:creationId xmlns:a16="http://schemas.microsoft.com/office/drawing/2014/main" id="{CA333FCF-2941-11F5-0E86-CEA7FE925914}"/>
              </a:ext>
            </a:extLst>
          </p:cNvPr>
          <p:cNvSpPr txBox="1"/>
          <p:nvPr/>
        </p:nvSpPr>
        <p:spPr>
          <a:xfrm>
            <a:off x="9162693" y="3682376"/>
            <a:ext cx="2726194" cy="1605504"/>
          </a:xfrm>
          <a:prstGeom prst="rect">
            <a:avLst/>
          </a:prstGeom>
          <a:noFill/>
        </p:spPr>
        <p:txBody>
          <a:bodyPr wrap="square" rtlCol="0">
            <a:spAutoFit/>
          </a:bodyPr>
          <a:lstStyle/>
          <a:p>
            <a:pPr algn="ctr">
              <a:spcAft>
                <a:spcPts val="600"/>
              </a:spcAft>
            </a:pPr>
            <a:r>
              <a:rPr lang="en-US" sz="2000" dirty="0">
                <a:solidFill>
                  <a:srgbClr val="595959"/>
                </a:solidFill>
                <a:latin typeface="Roboto Light" panose="02000000000000000000" pitchFamily="2" charset="0"/>
                <a:ea typeface="Roboto Light" panose="02000000000000000000" pitchFamily="2" charset="0"/>
              </a:rPr>
              <a:t>Expected to spend </a:t>
            </a:r>
            <a:r>
              <a:rPr lang="en-US" sz="2000" b="1" dirty="0">
                <a:solidFill>
                  <a:schemeClr val="accent2"/>
                </a:solidFill>
                <a:latin typeface="Roboto Light" panose="02000000000000000000" pitchFamily="2" charset="0"/>
                <a:ea typeface="Roboto Light" panose="02000000000000000000" pitchFamily="2" charset="0"/>
              </a:rPr>
              <a:t>1/3+ of budgets on Managed Security </a:t>
            </a:r>
            <a:r>
              <a:rPr lang="en-US" sz="2000" dirty="0">
                <a:solidFill>
                  <a:srgbClr val="595959"/>
                </a:solidFill>
                <a:latin typeface="Roboto Light" panose="02000000000000000000" pitchFamily="2" charset="0"/>
                <a:ea typeface="Roboto Light" panose="02000000000000000000" pitchFamily="2" charset="0"/>
              </a:rPr>
              <a:t>and Integration by 2023 </a:t>
            </a:r>
          </a:p>
          <a:p>
            <a:pPr algn="ctr">
              <a:spcAft>
                <a:spcPts val="600"/>
              </a:spcAft>
            </a:pPr>
            <a:r>
              <a:rPr lang="en-US" sz="1333" dirty="0">
                <a:solidFill>
                  <a:srgbClr val="595959"/>
                </a:solidFill>
                <a:latin typeface="Roboto Light" panose="02000000000000000000" pitchFamily="2" charset="0"/>
                <a:ea typeface="Roboto Light" panose="02000000000000000000" pitchFamily="2" charset="0"/>
              </a:rPr>
              <a:t>(</a:t>
            </a:r>
            <a:r>
              <a:rPr lang="en-US" sz="1333" spc="-70" dirty="0">
                <a:solidFill>
                  <a:srgbClr val="595959"/>
                </a:solidFill>
                <a:latin typeface="Roboto Light" panose="02000000000000000000" pitchFamily="2" charset="0"/>
                <a:ea typeface="Roboto Light" panose="02000000000000000000" pitchFamily="2" charset="0"/>
              </a:rPr>
              <a:t>IDC)</a:t>
            </a:r>
          </a:p>
        </p:txBody>
      </p:sp>
      <p:pic>
        <p:nvPicPr>
          <p:cNvPr id="11" name="Graphic 10">
            <a:extLst>
              <a:ext uri="{FF2B5EF4-FFF2-40B4-BE49-F238E27FC236}">
                <a16:creationId xmlns:a16="http://schemas.microsoft.com/office/drawing/2014/main" id="{36E5438C-5FA9-72BC-FD0E-7BC73F354D5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85522" y="1501318"/>
            <a:ext cx="2260036" cy="2011680"/>
          </a:xfrm>
          <a:prstGeom prst="rect">
            <a:avLst/>
          </a:prstGeom>
        </p:spPr>
      </p:pic>
      <p:sp>
        <p:nvSpPr>
          <p:cNvPr id="12" name="TextBox 11">
            <a:extLst>
              <a:ext uri="{FF2B5EF4-FFF2-40B4-BE49-F238E27FC236}">
                <a16:creationId xmlns:a16="http://schemas.microsoft.com/office/drawing/2014/main" id="{72E43855-F37C-3037-5AA5-1C6A4CCE3840}"/>
              </a:ext>
            </a:extLst>
          </p:cNvPr>
          <p:cNvSpPr txBox="1"/>
          <p:nvPr/>
        </p:nvSpPr>
        <p:spPr>
          <a:xfrm>
            <a:off x="1609344" y="5715625"/>
            <a:ext cx="8973312" cy="754053"/>
          </a:xfrm>
          <a:prstGeom prst="rect">
            <a:avLst/>
          </a:prstGeom>
          <a:noFill/>
        </p:spPr>
        <p:txBody>
          <a:bodyPr wrap="square" rtlCol="0">
            <a:spAutoFit/>
          </a:bodyPr>
          <a:lstStyle/>
          <a:p>
            <a:pPr algn="ctr">
              <a:spcAft>
                <a:spcPts val="600"/>
              </a:spcAft>
            </a:pPr>
            <a:r>
              <a:rPr lang="en-US" sz="2200" dirty="0">
                <a:solidFill>
                  <a:schemeClr val="tx1">
                    <a:lumMod val="65000"/>
                    <a:lumOff val="35000"/>
                  </a:schemeClr>
                </a:solidFill>
              </a:rPr>
              <a:t>Cyber attacks pose the most serious threat to US financial institutions</a:t>
            </a:r>
            <a:r>
              <a:rPr lang="en-US" dirty="0">
                <a:solidFill>
                  <a:schemeClr val="tx1">
                    <a:lumMod val="65000"/>
                    <a:lumOff val="35000"/>
                  </a:schemeClr>
                </a:solidFill>
              </a:rPr>
              <a:t>.</a:t>
            </a:r>
          </a:p>
          <a:p>
            <a:pPr algn="ctr"/>
            <a:r>
              <a:rPr lang="en-US" sz="1600" dirty="0">
                <a:solidFill>
                  <a:schemeClr val="tx1">
                    <a:lumMod val="65000"/>
                    <a:lumOff val="35000"/>
                  </a:schemeClr>
                </a:solidFill>
              </a:rPr>
              <a:t>CEOs of four of the nation’s largest banks to Congress, May 2021</a:t>
            </a:r>
          </a:p>
        </p:txBody>
      </p:sp>
      <p:pic>
        <p:nvPicPr>
          <p:cNvPr id="16" name="Graphic 15">
            <a:extLst>
              <a:ext uri="{FF2B5EF4-FFF2-40B4-BE49-F238E27FC236}">
                <a16:creationId xmlns:a16="http://schemas.microsoft.com/office/drawing/2014/main" id="{3D61859D-1774-76A8-DED8-0CD7ACE95BF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09986" y="5412499"/>
            <a:ext cx="663494" cy="606251"/>
          </a:xfrm>
          <a:prstGeom prst="rect">
            <a:avLst/>
          </a:prstGeom>
        </p:spPr>
      </p:pic>
    </p:spTree>
    <p:extLst>
      <p:ext uri="{BB962C8B-B14F-4D97-AF65-F5344CB8AC3E}">
        <p14:creationId xmlns:p14="http://schemas.microsoft.com/office/powerpoint/2010/main" val="1226429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7DC82-5162-9144-A987-329F3708298B}"/>
              </a:ext>
            </a:extLst>
          </p:cNvPr>
          <p:cNvSpPr>
            <a:spLocks noGrp="1"/>
          </p:cNvSpPr>
          <p:nvPr>
            <p:ph type="title"/>
          </p:nvPr>
        </p:nvSpPr>
        <p:spPr/>
        <p:txBody>
          <a:bodyPr/>
          <a:lstStyle/>
          <a:p>
            <a:r>
              <a:rPr lang="en-US" dirty="0"/>
              <a:t>Key Challenges &amp; How We Help</a:t>
            </a:r>
          </a:p>
        </p:txBody>
      </p:sp>
    </p:spTree>
    <p:extLst>
      <p:ext uri="{BB962C8B-B14F-4D97-AF65-F5344CB8AC3E}">
        <p14:creationId xmlns:p14="http://schemas.microsoft.com/office/powerpoint/2010/main" val="1063777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F2B2608-AA45-909C-7210-4590D0759B10}"/>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t="13292" b="13292"/>
          <a:stretch/>
        </p:blipFill>
        <p:spPr/>
      </p:pic>
      <p:sp>
        <p:nvSpPr>
          <p:cNvPr id="8" name="Title 7">
            <a:extLst>
              <a:ext uri="{FF2B5EF4-FFF2-40B4-BE49-F238E27FC236}">
                <a16:creationId xmlns:a16="http://schemas.microsoft.com/office/drawing/2014/main" id="{377AA121-2D51-4203-3750-1E4D89076FE0}"/>
              </a:ext>
            </a:extLst>
          </p:cNvPr>
          <p:cNvSpPr>
            <a:spLocks noGrp="1"/>
          </p:cNvSpPr>
          <p:nvPr>
            <p:ph type="title"/>
          </p:nvPr>
        </p:nvSpPr>
        <p:spPr>
          <a:xfrm>
            <a:off x="7848599" y="1780902"/>
            <a:ext cx="4343400" cy="730700"/>
          </a:xfrm>
        </p:spPr>
        <p:txBody>
          <a:bodyPr/>
          <a:lstStyle/>
          <a:p>
            <a:r>
              <a:rPr lang="en-US" sz="2800" dirty="0"/>
              <a:t>Cybersecurity Challenges</a:t>
            </a:r>
          </a:p>
        </p:txBody>
      </p:sp>
      <p:sp>
        <p:nvSpPr>
          <p:cNvPr id="4" name="Content Placeholder 3">
            <a:extLst>
              <a:ext uri="{FF2B5EF4-FFF2-40B4-BE49-F238E27FC236}">
                <a16:creationId xmlns:a16="http://schemas.microsoft.com/office/drawing/2014/main" id="{EF2D97B4-6C7A-6541-BDCA-C80BFA049B8A}"/>
              </a:ext>
            </a:extLst>
          </p:cNvPr>
          <p:cNvSpPr>
            <a:spLocks noGrp="1"/>
          </p:cNvSpPr>
          <p:nvPr>
            <p:ph type="body" sz="quarter" idx="16"/>
          </p:nvPr>
        </p:nvSpPr>
        <p:spPr>
          <a:xfrm>
            <a:off x="7848600" y="2386587"/>
            <a:ext cx="4343400" cy="2587750"/>
          </a:xfrm>
        </p:spPr>
        <p:txBody>
          <a:bodyPr>
            <a:normAutofit/>
          </a:bodyPr>
          <a:lstStyle/>
          <a:p>
            <a:pPr marL="283464" lvl="0" indent="-283464">
              <a:lnSpc>
                <a:spcPct val="100000"/>
              </a:lnSpc>
              <a:spcBef>
                <a:spcPts val="0"/>
              </a:spcBef>
              <a:spcAft>
                <a:spcPts val="600"/>
              </a:spcAft>
              <a:buFont typeface="Arial" panose="020B0604020202020204" pitchFamily="34" charset="0"/>
              <a:buChar char="•"/>
            </a:pPr>
            <a:r>
              <a:rPr lang="en-US" sz="2000" dirty="0"/>
              <a:t>High volumes of sensitive data</a:t>
            </a:r>
          </a:p>
          <a:p>
            <a:pPr marL="283464" lvl="0" indent="-283464">
              <a:lnSpc>
                <a:spcPct val="100000"/>
              </a:lnSpc>
              <a:spcBef>
                <a:spcPts val="0"/>
              </a:spcBef>
              <a:spcAft>
                <a:spcPts val="600"/>
              </a:spcAft>
              <a:buFont typeface="Arial" panose="020B0604020202020204" pitchFamily="34" charset="0"/>
              <a:buChar char="•"/>
            </a:pPr>
            <a:r>
              <a:rPr lang="en-US" sz="2000" dirty="0"/>
              <a:t>Persistent cyber threats</a:t>
            </a:r>
          </a:p>
          <a:p>
            <a:pPr marL="283464" lvl="0" indent="-283464">
              <a:lnSpc>
                <a:spcPct val="100000"/>
              </a:lnSpc>
              <a:spcBef>
                <a:spcPts val="0"/>
              </a:spcBef>
              <a:spcAft>
                <a:spcPts val="600"/>
              </a:spcAft>
              <a:buFont typeface="Arial" panose="020B0604020202020204" pitchFamily="34" charset="0"/>
              <a:buChar char="•"/>
            </a:pPr>
            <a:r>
              <a:rPr lang="en-US" sz="2000" dirty="0"/>
              <a:t>Frequent targets of </a:t>
            </a:r>
            <a:br>
              <a:rPr lang="en-US" sz="2000" dirty="0"/>
            </a:br>
            <a:r>
              <a:rPr lang="en-US" sz="2000" dirty="0"/>
              <a:t>ransomware</a:t>
            </a:r>
          </a:p>
          <a:p>
            <a:pPr marL="283464" lvl="0" indent="-283464">
              <a:lnSpc>
                <a:spcPct val="100000"/>
              </a:lnSpc>
              <a:spcBef>
                <a:spcPts val="0"/>
              </a:spcBef>
              <a:spcAft>
                <a:spcPts val="600"/>
              </a:spcAft>
              <a:buFont typeface="Arial" panose="020B0604020202020204" pitchFamily="34" charset="0"/>
              <a:buChar char="•"/>
            </a:pPr>
            <a:r>
              <a:rPr lang="en-US" sz="2000" dirty="0"/>
              <a:t>Rising cloud adoption</a:t>
            </a:r>
          </a:p>
          <a:p>
            <a:pPr marL="283464" lvl="0" indent="-283464">
              <a:lnSpc>
                <a:spcPct val="100000"/>
              </a:lnSpc>
              <a:spcBef>
                <a:spcPts val="0"/>
              </a:spcBef>
              <a:spcAft>
                <a:spcPts val="600"/>
              </a:spcAft>
              <a:buFont typeface="Arial" panose="020B0604020202020204" pitchFamily="34" charset="0"/>
              <a:buChar char="•"/>
            </a:pPr>
            <a:r>
              <a:rPr lang="en-US" sz="2000" dirty="0"/>
              <a:t>Rapid change to remote work</a:t>
            </a:r>
          </a:p>
        </p:txBody>
      </p:sp>
    </p:spTree>
    <p:extLst>
      <p:ext uri="{BB962C8B-B14F-4D97-AF65-F5344CB8AC3E}">
        <p14:creationId xmlns:p14="http://schemas.microsoft.com/office/powerpoint/2010/main" val="3761007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A41F1-BFD6-45D1-904D-968D77D2503D}"/>
              </a:ext>
            </a:extLst>
          </p:cNvPr>
          <p:cNvSpPr>
            <a:spLocks noGrp="1"/>
          </p:cNvSpPr>
          <p:nvPr>
            <p:ph type="title"/>
          </p:nvPr>
        </p:nvSpPr>
        <p:spPr/>
        <p:txBody>
          <a:bodyPr/>
          <a:lstStyle/>
          <a:p>
            <a:r>
              <a:rPr lang="en-US" dirty="0"/>
              <a:t>TPx Solutions </a:t>
            </a:r>
          </a:p>
        </p:txBody>
      </p:sp>
      <p:sp>
        <p:nvSpPr>
          <p:cNvPr id="7" name="Text Placeholder 6">
            <a:extLst>
              <a:ext uri="{FF2B5EF4-FFF2-40B4-BE49-F238E27FC236}">
                <a16:creationId xmlns:a16="http://schemas.microsoft.com/office/drawing/2014/main" id="{C835848A-3D80-C982-CFE0-D28ED935C325}"/>
              </a:ext>
            </a:extLst>
          </p:cNvPr>
          <p:cNvSpPr>
            <a:spLocks noGrp="1"/>
          </p:cNvSpPr>
          <p:nvPr>
            <p:ph type="body" sz="quarter" idx="24"/>
          </p:nvPr>
        </p:nvSpPr>
        <p:spPr>
          <a:xfrm>
            <a:off x="5370463" y="1671090"/>
            <a:ext cx="4236828" cy="4002831"/>
          </a:xfrm>
        </p:spPr>
        <p:txBody>
          <a:bodyPr>
            <a:noAutofit/>
          </a:bodyPr>
          <a:lstStyle/>
          <a:p>
            <a:pPr marL="283464" indent="-283464">
              <a:buFont typeface="Arial" panose="020B0604020202020204" pitchFamily="34" charset="0"/>
              <a:buChar char="•"/>
            </a:pPr>
            <a:r>
              <a:rPr lang="en-US" sz="2000" dirty="0"/>
              <a:t>Detect and mitigate cyber threats</a:t>
            </a:r>
          </a:p>
          <a:p>
            <a:pPr marL="283464" indent="-283464">
              <a:buFont typeface="Arial" panose="020B0604020202020204" pitchFamily="34" charset="0"/>
              <a:buChar char="•"/>
            </a:pPr>
            <a:r>
              <a:rPr lang="en-US" sz="2000" dirty="0"/>
              <a:t>Augment your security team instantly with 24/7 oversight </a:t>
            </a:r>
          </a:p>
          <a:p>
            <a:pPr marL="283464" indent="-283464">
              <a:buFont typeface="Arial" panose="020B0604020202020204" pitchFamily="34" charset="0"/>
              <a:buChar char="•"/>
            </a:pPr>
            <a:r>
              <a:rPr lang="en-US" sz="2000" dirty="0"/>
              <a:t>Discover your weak points with network &amp; cyber threat assessments</a:t>
            </a:r>
          </a:p>
          <a:p>
            <a:pPr marL="283464" indent="-283464">
              <a:buFont typeface="Arial" panose="020B0604020202020204" pitchFamily="34" charset="0"/>
              <a:buChar char="•"/>
            </a:pPr>
            <a:r>
              <a:rPr lang="en-US" sz="2000" dirty="0"/>
              <a:t>Educate your staff on proper cyber security hygiene  </a:t>
            </a:r>
          </a:p>
          <a:p>
            <a:pPr marL="283464" indent="-283464">
              <a:buFont typeface="Arial" panose="020B0604020202020204" pitchFamily="34" charset="0"/>
              <a:buChar char="•"/>
            </a:pPr>
            <a:r>
              <a:rPr lang="en-US" sz="2000" dirty="0"/>
              <a:t>Keep your data and systems backed up and secure</a:t>
            </a:r>
          </a:p>
        </p:txBody>
      </p:sp>
      <p:sp>
        <p:nvSpPr>
          <p:cNvPr id="4" name="TextBox 3"/>
          <p:cNvSpPr txBox="1"/>
          <p:nvPr/>
        </p:nvSpPr>
        <p:spPr>
          <a:xfrm>
            <a:off x="9431485" y="1895096"/>
            <a:ext cx="2482500" cy="3554819"/>
          </a:xfrm>
          <a:prstGeom prst="rect">
            <a:avLst/>
          </a:prstGeom>
          <a:noFill/>
        </p:spPr>
        <p:txBody>
          <a:bodyPr wrap="square" rtlCol="0">
            <a:spAutoFit/>
          </a:bodyPr>
          <a:lstStyle/>
          <a:p>
            <a:pPr>
              <a:spcAft>
                <a:spcPts val="600"/>
              </a:spcAft>
            </a:pPr>
            <a:r>
              <a:rPr lang="en-US" sz="2000" dirty="0">
                <a:solidFill>
                  <a:srgbClr val="0079C2"/>
                </a:solidFill>
                <a:latin typeface="Roboto Light" panose="02000000000000000000" pitchFamily="2" charset="0"/>
                <a:ea typeface="Roboto Light" panose="02000000000000000000" pitchFamily="2" charset="0"/>
              </a:rPr>
              <a:t>Managed Firewalls with own SOC </a:t>
            </a:r>
          </a:p>
          <a:p>
            <a:pPr>
              <a:spcAft>
                <a:spcPts val="600"/>
              </a:spcAft>
            </a:pPr>
            <a:r>
              <a:rPr lang="en-US" sz="2000" dirty="0">
                <a:solidFill>
                  <a:srgbClr val="0079C2"/>
                </a:solidFill>
                <a:latin typeface="Roboto Light" panose="02000000000000000000" pitchFamily="2" charset="0"/>
                <a:ea typeface="Roboto Light" panose="02000000000000000000" pitchFamily="2" charset="0"/>
              </a:rPr>
              <a:t>Managed Endpoints</a:t>
            </a:r>
          </a:p>
          <a:p>
            <a:pPr>
              <a:spcAft>
                <a:spcPts val="600"/>
              </a:spcAft>
            </a:pPr>
            <a:r>
              <a:rPr lang="en-US" sz="2000" dirty="0">
                <a:solidFill>
                  <a:srgbClr val="0079C2"/>
                </a:solidFill>
                <a:latin typeface="Roboto Light" panose="02000000000000000000" pitchFamily="2" charset="0"/>
                <a:ea typeface="Roboto Light" panose="02000000000000000000" pitchFamily="2" charset="0"/>
              </a:rPr>
              <a:t>MDR </a:t>
            </a:r>
          </a:p>
          <a:p>
            <a:pPr>
              <a:spcAft>
                <a:spcPts val="600"/>
              </a:spcAft>
            </a:pPr>
            <a:r>
              <a:rPr lang="en-US" sz="2000" dirty="0">
                <a:solidFill>
                  <a:srgbClr val="0079C2"/>
                </a:solidFill>
                <a:latin typeface="Roboto Light" panose="02000000000000000000" pitchFamily="2" charset="0"/>
                <a:ea typeface="Roboto Light" panose="02000000000000000000" pitchFamily="2" charset="0"/>
              </a:rPr>
              <a:t>Security Awareness Training</a:t>
            </a:r>
          </a:p>
          <a:p>
            <a:pPr>
              <a:spcAft>
                <a:spcPts val="600"/>
              </a:spcAft>
            </a:pPr>
            <a:r>
              <a:rPr lang="en-US" sz="2000" dirty="0">
                <a:solidFill>
                  <a:srgbClr val="0079C2"/>
                </a:solidFill>
                <a:latin typeface="Roboto Light" panose="02000000000000000000" pitchFamily="2" charset="0"/>
                <a:ea typeface="Roboto Light" panose="02000000000000000000" pitchFamily="2" charset="0"/>
              </a:rPr>
              <a:t>Managed Backups</a:t>
            </a:r>
            <a:br>
              <a:rPr lang="en-US" sz="2000" dirty="0">
                <a:solidFill>
                  <a:srgbClr val="0079C2"/>
                </a:solidFill>
                <a:latin typeface="Roboto Light" panose="02000000000000000000" pitchFamily="2" charset="0"/>
                <a:ea typeface="Roboto Light" panose="02000000000000000000" pitchFamily="2" charset="0"/>
              </a:rPr>
            </a:br>
            <a:r>
              <a:rPr lang="en-US" sz="2000" dirty="0">
                <a:solidFill>
                  <a:srgbClr val="0079C2"/>
                </a:solidFill>
                <a:latin typeface="Roboto Light" panose="02000000000000000000" pitchFamily="2" charset="0"/>
                <a:ea typeface="Roboto Light" panose="02000000000000000000" pitchFamily="2" charset="0"/>
              </a:rPr>
              <a:t>&amp; Disaster Recovery</a:t>
            </a:r>
          </a:p>
          <a:p>
            <a:pPr>
              <a:spcAft>
                <a:spcPts val="600"/>
              </a:spcAft>
            </a:pPr>
            <a:r>
              <a:rPr lang="en-US" sz="2000" dirty="0">
                <a:solidFill>
                  <a:srgbClr val="0079C2"/>
                </a:solidFill>
                <a:latin typeface="Roboto Light" panose="02000000000000000000" pitchFamily="2" charset="0"/>
                <a:ea typeface="Roboto Light" panose="02000000000000000000" pitchFamily="2" charset="0"/>
              </a:rPr>
              <a:t>Security Advisory Services</a:t>
            </a:r>
          </a:p>
        </p:txBody>
      </p:sp>
      <p:cxnSp>
        <p:nvCxnSpPr>
          <p:cNvPr id="9" name="Straight Connector 8">
            <a:extLst>
              <a:ext uri="{FF2B5EF4-FFF2-40B4-BE49-F238E27FC236}">
                <a16:creationId xmlns:a16="http://schemas.microsoft.com/office/drawing/2014/main" id="{53C4ECFD-B4E8-AF1B-B1D3-CFA500E1D299}"/>
              </a:ext>
            </a:extLst>
          </p:cNvPr>
          <p:cNvCxnSpPr>
            <a:cxnSpLocks/>
          </p:cNvCxnSpPr>
          <p:nvPr/>
        </p:nvCxnSpPr>
        <p:spPr>
          <a:xfrm>
            <a:off x="9399988" y="1671091"/>
            <a:ext cx="0" cy="4002830"/>
          </a:xfrm>
          <a:prstGeom prst="line">
            <a:avLst/>
          </a:prstGeom>
          <a:ln w="19050">
            <a:solidFill>
              <a:srgbClr val="6FC055"/>
            </a:solidFill>
          </a:ln>
        </p:spPr>
        <p:style>
          <a:lnRef idx="1">
            <a:schemeClr val="accent1"/>
          </a:lnRef>
          <a:fillRef idx="0">
            <a:schemeClr val="accent1"/>
          </a:fillRef>
          <a:effectRef idx="0">
            <a:schemeClr val="accent1"/>
          </a:effectRef>
          <a:fontRef idx="minor">
            <a:schemeClr val="tx1"/>
          </a:fontRef>
        </p:style>
      </p:cxnSp>
      <p:pic>
        <p:nvPicPr>
          <p:cNvPr id="8" name="Picture Placeholder 7">
            <a:extLst>
              <a:ext uri="{FF2B5EF4-FFF2-40B4-BE49-F238E27FC236}">
                <a16:creationId xmlns:a16="http://schemas.microsoft.com/office/drawing/2014/main" id="{F0DCAF7A-26A8-3AD4-1CC3-64EDF85DFE17}"/>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6237" r="16237"/>
          <a:stretch>
            <a:fillRect/>
          </a:stretch>
        </p:blipFill>
        <p:spPr/>
      </p:pic>
    </p:spTree>
    <p:extLst>
      <p:ext uri="{BB962C8B-B14F-4D97-AF65-F5344CB8AC3E}">
        <p14:creationId xmlns:p14="http://schemas.microsoft.com/office/powerpoint/2010/main" val="1718700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F4D66CDA-6A89-C50B-FF8E-D9774B2A9168}"/>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3692" b="3692"/>
          <a:stretch>
            <a:fillRect/>
          </a:stretch>
        </p:blipFill>
        <p:spPr/>
      </p:pic>
      <p:sp>
        <p:nvSpPr>
          <p:cNvPr id="2" name="Title 1">
            <a:extLst>
              <a:ext uri="{FF2B5EF4-FFF2-40B4-BE49-F238E27FC236}">
                <a16:creationId xmlns:a16="http://schemas.microsoft.com/office/drawing/2014/main" id="{065A41F1-BFD6-45D1-904D-968D77D2503D}"/>
              </a:ext>
            </a:extLst>
          </p:cNvPr>
          <p:cNvSpPr>
            <a:spLocks noGrp="1"/>
          </p:cNvSpPr>
          <p:nvPr>
            <p:ph type="title"/>
          </p:nvPr>
        </p:nvSpPr>
        <p:spPr>
          <a:xfrm>
            <a:off x="7848599" y="1122534"/>
            <a:ext cx="4343400" cy="730700"/>
          </a:xfrm>
        </p:spPr>
        <p:txBody>
          <a:bodyPr/>
          <a:lstStyle/>
          <a:p>
            <a:r>
              <a:rPr lang="en-US" sz="2800" dirty="0"/>
              <a:t>Connectivity Challenges</a:t>
            </a:r>
          </a:p>
        </p:txBody>
      </p:sp>
      <p:sp>
        <p:nvSpPr>
          <p:cNvPr id="6" name="Content Placeholder 5">
            <a:extLst>
              <a:ext uri="{FF2B5EF4-FFF2-40B4-BE49-F238E27FC236}">
                <a16:creationId xmlns:a16="http://schemas.microsoft.com/office/drawing/2014/main" id="{BF492759-E1B0-FB44-8A7D-9A9B88212241}"/>
              </a:ext>
            </a:extLst>
          </p:cNvPr>
          <p:cNvSpPr>
            <a:spLocks noGrp="1"/>
          </p:cNvSpPr>
          <p:nvPr>
            <p:ph type="body" sz="quarter" idx="16"/>
          </p:nvPr>
        </p:nvSpPr>
        <p:spPr>
          <a:xfrm>
            <a:off x="7848600" y="1716026"/>
            <a:ext cx="4343400" cy="4026406"/>
          </a:xfrm>
        </p:spPr>
        <p:txBody>
          <a:bodyPr>
            <a:noAutofit/>
          </a:bodyPr>
          <a:lstStyle/>
          <a:p>
            <a:pPr marL="283464" indent="-283464">
              <a:spcAft>
                <a:spcPts val="600"/>
              </a:spcAft>
              <a:buFont typeface="Arial" panose="020B0604020202020204" pitchFamily="34" charset="0"/>
              <a:buChar char="•"/>
            </a:pPr>
            <a:r>
              <a:rPr lang="en-US" sz="2000" dirty="0"/>
              <a:t>Moving increasingly to the cloud adds </a:t>
            </a:r>
            <a:r>
              <a:rPr lang="en-US" sz="2000" b="0" i="0" u="none" strike="noStrike" baseline="0" dirty="0"/>
              <a:t>security and connectivity concerns	</a:t>
            </a:r>
            <a:endParaRPr lang="en-US" sz="2000" dirty="0"/>
          </a:p>
          <a:p>
            <a:pPr marL="283464" lvl="0" indent="-283464">
              <a:spcAft>
                <a:spcPts val="600"/>
              </a:spcAft>
              <a:buFont typeface="Arial" panose="020B0604020202020204" pitchFamily="34" charset="0"/>
              <a:buChar char="•"/>
            </a:pPr>
            <a:r>
              <a:rPr lang="en-US" sz="2000" dirty="0"/>
              <a:t>Added pressure to provide </a:t>
            </a:r>
            <a:br>
              <a:rPr lang="en-US" sz="2000" dirty="0"/>
            </a:br>
            <a:r>
              <a:rPr lang="en-US" sz="2000" dirty="0"/>
              <a:t>services virtually</a:t>
            </a:r>
          </a:p>
          <a:p>
            <a:pPr marL="283464" lvl="0" indent="-283464">
              <a:spcAft>
                <a:spcPts val="600"/>
              </a:spcAft>
              <a:buFont typeface="Arial" panose="020B0604020202020204" pitchFamily="34" charset="0"/>
              <a:buChar char="•"/>
            </a:pPr>
            <a:r>
              <a:rPr lang="en-US" sz="2000" dirty="0"/>
              <a:t>Rise in remote and hybrid office environments</a:t>
            </a:r>
          </a:p>
          <a:p>
            <a:pPr marL="283464" lvl="0" indent="-283464">
              <a:spcAft>
                <a:spcPts val="600"/>
              </a:spcAft>
              <a:buFont typeface="Arial" panose="020B0604020202020204" pitchFamily="34" charset="0"/>
              <a:buChar char="•"/>
            </a:pPr>
            <a:r>
              <a:rPr lang="en-US" sz="2000" dirty="0"/>
              <a:t>Increased Internet traffic causes issues with bandwidth capacity</a:t>
            </a:r>
          </a:p>
          <a:p>
            <a:pPr marL="283464" indent="-283464">
              <a:spcAft>
                <a:spcPts val="600"/>
              </a:spcAft>
              <a:buFont typeface="Arial" panose="020B0604020202020204" pitchFamily="34" charset="0"/>
              <a:buChar char="•"/>
            </a:pPr>
            <a:r>
              <a:rPr lang="en-US" sz="2000" b="0" i="0" u="none" strike="noStrike" baseline="0" dirty="0"/>
              <a:t>Greater security and compliance responsibilities </a:t>
            </a:r>
            <a:r>
              <a:rPr lang="en-US" sz="2000" dirty="0">
                <a:latin typeface="HelveticaNeueLT Pro 45 Lt"/>
              </a:rPr>
              <a:t>	</a:t>
            </a:r>
          </a:p>
        </p:txBody>
      </p:sp>
    </p:spTree>
    <p:extLst>
      <p:ext uri="{BB962C8B-B14F-4D97-AF65-F5344CB8AC3E}">
        <p14:creationId xmlns:p14="http://schemas.microsoft.com/office/powerpoint/2010/main" val="16291649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TPX" val="G1AxbYE2"/>
  <p:tag name="ARTICULATE_DESIGN_ID_OFFICE THEME" val="aqoCmktk"/>
  <p:tag name="ARTICULATE_DESIGN_ID_MITEL POWERPOINT TEMPLATE (1)" val="WSGO6eCM"/>
  <p:tag name="ARTICULATE_DESIGN_ID_1_TPX" val="YhXcFerQ"/>
  <p:tag name="ARTICULATE_DESIGN_ID_THE EXP THEME" val="TOyimgr4"/>
  <p:tag name="ARTICULATE_DESIGN_ID_THEMED MARKETING LAYOUTS" val="WZ5vy4Gi"/>
  <p:tag name="ARTICULATE_DESIGN_ID_CUSTOM DESIGN" val="PgskQRO1"/>
  <p:tag name="ARTICULATE_DESIGN_ID_1_THE EXP THEME" val="H2uG2EEr"/>
  <p:tag name="ARTICULATE_DESIGN_ID_INTERACTION SLIDES" val="hOaaQKaR"/>
  <p:tag name="ARTICULATE_SLIDE_THUMBNAIL_REFRESH" val="1"/>
  <p:tag name="ARTICULATE_PROJECT_OPEN" val="0"/>
  <p:tag name="ARTICULATE_SLIDE_COUNT" val="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9GB7lqxOnBa6ETgIbxwiCA"/>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9GB7lqxOnBa6ETgIbxwiCA"/>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9GB7lqxOnBa6ETgIbxwiCA"/>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9GB7lqxOnBa6ETgIbxwiCA"/>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over Slides">
  <a:themeElements>
    <a:clrScheme name="Custom 1">
      <a:dk1>
        <a:srgbClr val="000000"/>
      </a:dk1>
      <a:lt1>
        <a:srgbClr val="FFFFFF"/>
      </a:lt1>
      <a:dk2>
        <a:srgbClr val="000000"/>
      </a:dk2>
      <a:lt2>
        <a:srgbClr val="C6D5E0"/>
      </a:lt2>
      <a:accent1>
        <a:srgbClr val="007AC2"/>
      </a:accent1>
      <a:accent2>
        <a:srgbClr val="03A0DB"/>
      </a:accent2>
      <a:accent3>
        <a:srgbClr val="21BFD3"/>
      </a:accent3>
      <a:accent4>
        <a:srgbClr val="045E94"/>
      </a:accent4>
      <a:accent5>
        <a:srgbClr val="6FBD59"/>
      </a:accent5>
      <a:accent6>
        <a:srgbClr val="A9D171"/>
      </a:accent6>
      <a:hlink>
        <a:srgbClr val="007BBF"/>
      </a:hlink>
      <a:folHlink>
        <a:srgbClr val="8C8C8C"/>
      </a:folHlink>
    </a:clrScheme>
    <a:fontScheme name="Roboto">
      <a:majorFont>
        <a:latin typeface="Roboto Condensed Light" panose="02020603050405020304"/>
        <a:ea typeface=""/>
        <a:cs typeface=""/>
      </a:majorFont>
      <a:minorFont>
        <a:latin typeface="Roboto Light" panose="020B0604020202020204"/>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Px_Template.potx" id="{A33783DD-624E-3143-8D05-1DBC46CDDB55}" vid="{CB97DBEC-A039-1C4F-AC2F-10A107DBD301}"/>
    </a:ext>
  </a:extLst>
</a:theme>
</file>

<file path=ppt/theme/theme2.xml><?xml version="1.0" encoding="utf-8"?>
<a:theme xmlns:a="http://schemas.openxmlformats.org/drawingml/2006/main" name="Agenda / Table of Contents">
  <a:themeElements>
    <a:clrScheme name="Custom 1">
      <a:dk1>
        <a:srgbClr val="000000"/>
      </a:dk1>
      <a:lt1>
        <a:srgbClr val="FFFFFF"/>
      </a:lt1>
      <a:dk2>
        <a:srgbClr val="000000"/>
      </a:dk2>
      <a:lt2>
        <a:srgbClr val="C6D5E0"/>
      </a:lt2>
      <a:accent1>
        <a:srgbClr val="007AC2"/>
      </a:accent1>
      <a:accent2>
        <a:srgbClr val="03A0DB"/>
      </a:accent2>
      <a:accent3>
        <a:srgbClr val="21BFD3"/>
      </a:accent3>
      <a:accent4>
        <a:srgbClr val="045E94"/>
      </a:accent4>
      <a:accent5>
        <a:srgbClr val="6FBD59"/>
      </a:accent5>
      <a:accent6>
        <a:srgbClr val="A9D171"/>
      </a:accent6>
      <a:hlink>
        <a:srgbClr val="007BBF"/>
      </a:hlink>
      <a:folHlink>
        <a:srgbClr val="8C8C8C"/>
      </a:folHlink>
    </a:clrScheme>
    <a:fontScheme name="Roboto">
      <a:majorFont>
        <a:latin typeface="Roboto Condensed Light" panose="02020603050405020304"/>
        <a:ea typeface=""/>
        <a:cs typeface=""/>
      </a:majorFont>
      <a:minorFont>
        <a:latin typeface="Roboto Light" panose="020B0604020202020204"/>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Px_Template.potx" id="{A33783DD-624E-3143-8D05-1DBC46CDDB55}" vid="{CB97DBEC-A039-1C4F-AC2F-10A107DBD301}"/>
    </a:ext>
  </a:extLst>
</a:theme>
</file>

<file path=ppt/theme/theme3.xml><?xml version="1.0" encoding="utf-8"?>
<a:theme xmlns:a="http://schemas.openxmlformats.org/drawingml/2006/main" name="Section Dividers">
  <a:themeElements>
    <a:clrScheme name="TPx Brand 1">
      <a:dk1>
        <a:sysClr val="windowText" lastClr="000000"/>
      </a:dk1>
      <a:lt1>
        <a:sysClr val="window" lastClr="FFFFFF"/>
      </a:lt1>
      <a:dk2>
        <a:srgbClr val="454551"/>
      </a:dk2>
      <a:lt2>
        <a:srgbClr val="E5F5FF"/>
      </a:lt2>
      <a:accent1>
        <a:srgbClr val="008EE6"/>
      </a:accent1>
      <a:accent2>
        <a:srgbClr val="007AC3"/>
      </a:accent2>
      <a:accent3>
        <a:srgbClr val="4FC777"/>
      </a:accent3>
      <a:accent4>
        <a:srgbClr val="6FC055"/>
      </a:accent4>
      <a:accent5>
        <a:srgbClr val="CA2065"/>
      </a:accent5>
      <a:accent6>
        <a:srgbClr val="96184A"/>
      </a:accent6>
      <a:hlink>
        <a:srgbClr val="08B892"/>
      </a:hlink>
      <a:folHlink>
        <a:srgbClr val="8C8C8C"/>
      </a:folHlink>
    </a:clrScheme>
    <a:fontScheme name="Roboto">
      <a:majorFont>
        <a:latin typeface="Roboto Condensed Light" panose="02020603050405020304"/>
        <a:ea typeface=""/>
        <a:cs typeface=""/>
      </a:majorFont>
      <a:minorFont>
        <a:latin typeface="Roboto Light" panose="020B0604020202020204"/>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Px_Template.potx" id="{A33783DD-624E-3143-8D05-1DBC46CDDB55}" vid="{CB97DBEC-A039-1C4F-AC2F-10A107DBD301}"/>
    </a:ext>
  </a:extLst>
</a:theme>
</file>

<file path=ppt/theme/theme4.xml><?xml version="1.0" encoding="utf-8"?>
<a:theme xmlns:a="http://schemas.openxmlformats.org/drawingml/2006/main" name="Interior Slides">
  <a:themeElements>
    <a:clrScheme name="Custom 1">
      <a:dk1>
        <a:srgbClr val="000000"/>
      </a:dk1>
      <a:lt1>
        <a:srgbClr val="FFFFFF"/>
      </a:lt1>
      <a:dk2>
        <a:srgbClr val="000000"/>
      </a:dk2>
      <a:lt2>
        <a:srgbClr val="C6D5E0"/>
      </a:lt2>
      <a:accent1>
        <a:srgbClr val="007AC2"/>
      </a:accent1>
      <a:accent2>
        <a:srgbClr val="03A0DB"/>
      </a:accent2>
      <a:accent3>
        <a:srgbClr val="21BFD3"/>
      </a:accent3>
      <a:accent4>
        <a:srgbClr val="045E94"/>
      </a:accent4>
      <a:accent5>
        <a:srgbClr val="6FBD59"/>
      </a:accent5>
      <a:accent6>
        <a:srgbClr val="A9D171"/>
      </a:accent6>
      <a:hlink>
        <a:srgbClr val="007BBF"/>
      </a:hlink>
      <a:folHlink>
        <a:srgbClr val="8C8C8C"/>
      </a:folHlink>
    </a:clrScheme>
    <a:fontScheme name="Roboto">
      <a:majorFont>
        <a:latin typeface="Roboto Condensed Light" panose="02020603050405020304"/>
        <a:ea typeface=""/>
        <a:cs typeface=""/>
      </a:majorFont>
      <a:minorFont>
        <a:latin typeface="Roboto Light" panose="020B0604020202020204"/>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Px_Template.potx" id="{A33783DD-624E-3143-8D05-1DBC46CDDB55}" vid="{CB97DBEC-A039-1C4F-AC2F-10A107DBD30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6">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86FF442-84E4-42B8-832A-5DBE4CAB1DEC}">
  <we:reference id="wa104379997" version="2.0.0.0" store="en-001" storeType="OMEX"/>
  <we:alternateReferences>
    <we:reference id="WA104379997" version="2.0.0.0"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Sales and Marketing Document" ma:contentTypeID="0x010100E0A203F60024FB4CAD43CD2967EC1C06007B986BF4DC3D424C94B1AF54B15BD4D4" ma:contentTypeVersion="240" ma:contentTypeDescription="" ma:contentTypeScope="" ma:versionID="ff2083d24b1e7d2d09fac9c3539aa3e0">
  <xsd:schema xmlns:xsd="http://www.w3.org/2001/XMLSchema" xmlns:xs="http://www.w3.org/2001/XMLSchema" xmlns:p="http://schemas.microsoft.com/office/2006/metadata/properties" xmlns:ns2="faf47a63-e848-4293-897f-92283a34d037" targetNamespace="http://schemas.microsoft.com/office/2006/metadata/properties" ma:root="true" ma:fieldsID="5f1b2fdfc7a7c95d3fb4d817719ad0ab" ns2:_="">
    <xsd:import namespace="faf47a63-e848-4293-897f-92283a34d037"/>
    <xsd:element name="properties">
      <xsd:complexType>
        <xsd:sequence>
          <xsd:element name="documentManagement">
            <xsd:complexType>
              <xsd:all>
                <xsd:element ref="ns2:Document_x0020_Description" minOccurs="0"/>
                <xsd:element ref="ns2:b8752bdbf66e41319cd0f0527834114a" minOccurs="0"/>
                <xsd:element ref="ns2:TaxCatchAll" minOccurs="0"/>
                <xsd:element ref="ns2:TaxCatchAllLabel" minOccurs="0"/>
                <xsd:element ref="ns2:mc055ecbc3b04651aecc7ec8424fae2e" minOccurs="0"/>
                <xsd:element ref="ns2:k1c10af3b2fe43169195987bd514e84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f47a63-e848-4293-897f-92283a34d037" elementFormDefault="qualified">
    <xsd:import namespace="http://schemas.microsoft.com/office/2006/documentManagement/types"/>
    <xsd:import namespace="http://schemas.microsoft.com/office/infopath/2007/PartnerControls"/>
    <xsd:element name="Document_x0020_Description" ma:index="5" nillable="true" ma:displayName="Document Description" ma:internalName="Document_x0020_Description">
      <xsd:simpleType>
        <xsd:restriction base="dms:Note"/>
      </xsd:simpleType>
    </xsd:element>
    <xsd:element name="b8752bdbf66e41319cd0f0527834114a" ma:index="6" nillable="true" ma:taxonomy="true" ma:internalName="b8752bdbf66e41319cd0f0527834114a" ma:taxonomyFieldName="Service1" ma:displayName="Service" ma:default="" ma:fieldId="{b8752bdb-f66e-4131-9cd0-f0527834114a}" ma:taxonomyMulti="true" ma:sspId="cbc9f59a-f8c8-4df8-bfaf-beb0fa068b59" ma:termSetId="7bd645e8-449d-4ba5-999e-4bfd8c3c09a7" ma:anchorId="00000000-0000-0000-0000-000000000000" ma:open="false" ma:isKeyword="false">
      <xsd:complexType>
        <xsd:sequence>
          <xsd:element ref="pc:Terms" minOccurs="0" maxOccurs="1"/>
        </xsd:sequence>
      </xsd:complexType>
    </xsd:element>
    <xsd:element name="TaxCatchAll" ma:index="7" nillable="true" ma:displayName="Taxonomy Catch All Column" ma:hidden="true" ma:list="{fdc5cadc-86e1-440e-ba48-a9f70c8eaa73}" ma:internalName="TaxCatchAll" ma:showField="CatchAllData" ma:web="2944dd6e-d67c-4bb2-9bae-730981de877f">
      <xsd:complexType>
        <xsd:complexContent>
          <xsd:extension base="dms:MultiChoiceLookup">
            <xsd:sequence>
              <xsd:element name="Value" type="dms:Lookup" maxOccurs="unbounded" minOccurs="0" nillable="true"/>
            </xsd:sequence>
          </xsd:extension>
        </xsd:complexContent>
      </xsd:complexType>
    </xsd:element>
    <xsd:element name="TaxCatchAllLabel" ma:index="8" nillable="true" ma:displayName="Taxonomy Catch All Column1" ma:hidden="true" ma:list="{fdc5cadc-86e1-440e-ba48-a9f70c8eaa73}" ma:internalName="TaxCatchAllLabel" ma:readOnly="true" ma:showField="CatchAllDataLabel" ma:web="2944dd6e-d67c-4bb2-9bae-730981de877f">
      <xsd:complexType>
        <xsd:complexContent>
          <xsd:extension base="dms:MultiChoiceLookup">
            <xsd:sequence>
              <xsd:element name="Value" type="dms:Lookup" maxOccurs="unbounded" minOccurs="0" nillable="true"/>
            </xsd:sequence>
          </xsd:extension>
        </xsd:complexContent>
      </xsd:complexType>
    </xsd:element>
    <xsd:element name="mc055ecbc3b04651aecc7ec8424fae2e" ma:index="12" nillable="true" ma:taxonomy="true" ma:internalName="mc055ecbc3b04651aecc7ec8424fae2e" ma:taxonomyFieldName="Channel" ma:displayName="Channel" ma:default="" ma:fieldId="{6c055ecb-c3b0-4651-aecc-7ec8424fae2e}" ma:taxonomyMulti="true" ma:sspId="cbc9f59a-f8c8-4df8-bfaf-beb0fa068b59" ma:termSetId="10453775-e67d-4dbe-ac3f-3633847e2ea8" ma:anchorId="00000000-0000-0000-0000-000000000000" ma:open="false" ma:isKeyword="false">
      <xsd:complexType>
        <xsd:sequence>
          <xsd:element ref="pc:Terms" minOccurs="0" maxOccurs="1"/>
        </xsd:sequence>
      </xsd:complexType>
    </xsd:element>
    <xsd:element name="k1c10af3b2fe43169195987bd514e84d" ma:index="15" nillable="true" ma:taxonomy="true" ma:internalName="k1c10af3b2fe43169195987bd514e84d" ma:taxonomyFieldName="Document_x0020_Type" ma:displayName="Document Type" ma:default="" ma:fieldId="{41c10af3-b2fe-4316-9195-987bd514e84d}" ma:sspId="cbc9f59a-f8c8-4df8-bfaf-beb0fa068b59" ma:termSetId="af04c184-9060-40ae-b702-ba3581042139"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b8752bdbf66e41319cd0f0527834114a xmlns="faf47a63-e848-4293-897f-92283a34d037">
      <Terms xmlns="http://schemas.microsoft.com/office/infopath/2007/PartnerControls"/>
    </b8752bdbf66e41319cd0f0527834114a>
    <k1c10af3b2fe43169195987bd514e84d xmlns="faf47a63-e848-4293-897f-92283a34d037">
      <Terms xmlns="http://schemas.microsoft.com/office/infopath/2007/PartnerControls"/>
    </k1c10af3b2fe43169195987bd514e84d>
    <mc055ecbc3b04651aecc7ec8424fae2e xmlns="faf47a63-e848-4293-897f-92283a34d037">
      <Terms xmlns="http://schemas.microsoft.com/office/infopath/2007/PartnerControls"/>
    </mc055ecbc3b04651aecc7ec8424fae2e>
    <TaxCatchAll xmlns="faf47a63-e848-4293-897f-92283a34d037" xsi:nil="true"/>
    <Document_x0020_Description xmlns="faf47a63-e848-4293-897f-92283a34d037" xsi:nil="true"/>
  </documentManagement>
</p:properties>
</file>

<file path=customXml/item3.xml><?xml version="1.0" encoding="utf-8"?>
<?mso-contentType ?>
<SharedContentType xmlns="Microsoft.SharePoint.Taxonomy.ContentTypeSync" SourceId="cbc9f59a-f8c8-4df8-bfaf-beb0fa068b59" ContentTypeId="0x010100E0A203F60024FB4CAD43CD2967EC1C06" PreviousValue="false"/>
</file>

<file path=customXml/item4.xml><?xml version="1.0" encoding="utf-8"?>
<?mso-contentType ?>
<PolicyDirtyBag xmlns="microsoft.office.server.policy.changes">
  <Microsoft.Office.RecordsManagement.PolicyFeatures.PolicyAudit op="Delete"/>
</PolicyDirtyBag>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101BD4-31F8-4814-89E6-36055246CB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f47a63-e848-4293-897f-92283a34d0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2101353-B90F-4B83-B7BE-3C869D945E05}">
  <ds:schemaRefs>
    <ds:schemaRef ds:uri="http://purl.org/dc/terms/"/>
    <ds:schemaRef ds:uri="http://www.w3.org/XML/1998/namespace"/>
    <ds:schemaRef ds:uri="http://purl.org/dc/elements/1.1/"/>
    <ds:schemaRef ds:uri="faf47a63-e848-4293-897f-92283a34d037"/>
    <ds:schemaRef ds:uri="http://schemas.microsoft.com/office/2006/documentManagement/types"/>
    <ds:schemaRef ds:uri="http://schemas.microsoft.com/office/infopath/2007/PartnerControls"/>
    <ds:schemaRef ds:uri="http://purl.org/dc/dcmitype/"/>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2780362F-51DC-4B0F-AE31-363B9C6E7A23}">
  <ds:schemaRefs>
    <ds:schemaRef ds:uri="Microsoft.SharePoint.Taxonomy.ContentTypeSync"/>
  </ds:schemaRefs>
</ds:datastoreItem>
</file>

<file path=customXml/itemProps4.xml><?xml version="1.0" encoding="utf-8"?>
<ds:datastoreItem xmlns:ds="http://schemas.openxmlformats.org/officeDocument/2006/customXml" ds:itemID="{371634B3-B2B2-44A1-8109-93AE508B464F}">
  <ds:schemaRefs>
    <ds:schemaRef ds:uri="microsoft.office.server.policy.changes"/>
  </ds:schemaRefs>
</ds:datastoreItem>
</file>

<file path=customXml/itemProps5.xml><?xml version="1.0" encoding="utf-8"?>
<ds:datastoreItem xmlns:ds="http://schemas.openxmlformats.org/officeDocument/2006/customXml" ds:itemID="{E7D37507-E7D6-44CF-8184-D1E05A9DFAAC}">
  <ds:schemaRefs>
    <ds:schemaRef ds:uri="http://schemas.microsoft.com/sharepoint/v3/contenttype/forms"/>
  </ds:schemaRefs>
</ds:datastoreItem>
</file>

<file path=docMetadata/LabelInfo.xml><?xml version="1.0" encoding="utf-8"?>
<clbl:labelList xmlns:clbl="http://schemas.microsoft.com/office/2020/mipLabelMetadata">
  <clbl:label id="{999ee356-f756-4ae0-a94c-7d9428c681ea}" enabled="1" method="Standard" siteId="{2565b39e-8061-4c29-983e-8fea64680474}" removed="0"/>
</clbl:labelList>
</file>

<file path=docProps/app.xml><?xml version="1.0" encoding="utf-8"?>
<Properties xmlns="http://schemas.openxmlformats.org/officeDocument/2006/extended-properties" xmlns:vt="http://schemas.openxmlformats.org/officeDocument/2006/docPropsVTypes">
  <Template/>
  <TotalTime>43044</TotalTime>
  <Words>1922</Words>
  <Application>Microsoft Macintosh PowerPoint</Application>
  <PresentationFormat>Widescreen</PresentationFormat>
  <Paragraphs>233</Paragraphs>
  <Slides>25</Slides>
  <Notes>24</Notes>
  <HiddenSlides>8</HiddenSlides>
  <MMClips>0</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1</vt:i4>
      </vt:variant>
      <vt:variant>
        <vt:lpstr>Slide Titles</vt:lpstr>
      </vt:variant>
      <vt:variant>
        <vt:i4>25</vt:i4>
      </vt:variant>
    </vt:vector>
  </HeadingPairs>
  <TitlesOfParts>
    <vt:vector size="41" baseType="lpstr">
      <vt:lpstr>Arial</vt:lpstr>
      <vt:lpstr>Roboto</vt:lpstr>
      <vt:lpstr>Roboto Light</vt:lpstr>
      <vt:lpstr>Oswald Regular</vt:lpstr>
      <vt:lpstr>Roboto Black</vt:lpstr>
      <vt:lpstr>Roboto Condensed Light</vt:lpstr>
      <vt:lpstr>HelveticaNeueLT Pro 45 Lt</vt:lpstr>
      <vt:lpstr>Oswald</vt:lpstr>
      <vt:lpstr>Calibri</vt:lpstr>
      <vt:lpstr>Wingdings</vt:lpstr>
      <vt:lpstr>System Font Regular</vt:lpstr>
      <vt:lpstr>Cover Slides</vt:lpstr>
      <vt:lpstr>Agenda / Table of Contents</vt:lpstr>
      <vt:lpstr>Section Dividers</vt:lpstr>
      <vt:lpstr>Interior Slides</vt:lpstr>
      <vt:lpstr>think-cell Slide</vt:lpstr>
      <vt:lpstr>Managed IT Solutions for the Financial Industry</vt:lpstr>
      <vt:lpstr>Managed IT for Financial Companies</vt:lpstr>
      <vt:lpstr>Agenda</vt:lpstr>
      <vt:lpstr>Current Landscape</vt:lpstr>
      <vt:lpstr>Cybersecurity Landscape</vt:lpstr>
      <vt:lpstr>Key Challenges &amp; How We Help</vt:lpstr>
      <vt:lpstr>Cybersecurity Challenges</vt:lpstr>
      <vt:lpstr>TPx Solutions </vt:lpstr>
      <vt:lpstr>Connectivity Challenges</vt:lpstr>
      <vt:lpstr>TPx Solutions </vt:lpstr>
      <vt:lpstr>Collaboration Challenge</vt:lpstr>
      <vt:lpstr>TPx Solutions </vt:lpstr>
      <vt:lpstr>Lack of Resources Challenge</vt:lpstr>
      <vt:lpstr>TPx Solution </vt:lpstr>
      <vt:lpstr>Why Choose TPx</vt:lpstr>
      <vt:lpstr>Who is TPx? </vt:lpstr>
      <vt:lpstr>Making IT Easier For You</vt:lpstr>
      <vt:lpstr>Delivering More Value</vt:lpstr>
      <vt:lpstr>One Provider. Multiple Solutions.</vt:lpstr>
      <vt:lpstr>Managed IT Services</vt:lpstr>
      <vt:lpstr>Award-Winning  Services &amp; Solutions</vt:lpstr>
      <vt:lpstr>Experienced. Reliable. Proven.</vt:lpstr>
      <vt:lpstr>Proposal Overview</vt:lpstr>
      <vt:lpstr>Pricing Overview </vt:lpstr>
      <vt:lpstr>TPx at a Glance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Finance Sales Deck Channel</dc:title>
  <dc:creator>Michael Lambert;David Wald</dc:creator>
  <cp:lastModifiedBy>Megan Ward</cp:lastModifiedBy>
  <cp:revision>164</cp:revision>
  <dcterms:created xsi:type="dcterms:W3CDTF">2021-03-09T15:06:16Z</dcterms:created>
  <dcterms:modified xsi:type="dcterms:W3CDTF">2023-06-20T17:35:54Z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C1C5AB2C-2225-4B87-8DEC-92011847F696</vt:lpwstr>
  </property>
  <property fmtid="{D5CDD505-2E9C-101B-9397-08002B2CF9AE}" pid="3" name="ArticulatePath">
    <vt:lpwstr>TPxpert Methodology For CD Update R4(3)</vt:lpwstr>
  </property>
  <property fmtid="{D5CDD505-2E9C-101B-9397-08002B2CF9AE}" pid="4" name="ContentTypeId">
    <vt:lpwstr>0x010100E0A203F60024FB4CAD43CD2967EC1C06007B986BF4DC3D424C94B1AF54B15BD4D4</vt:lpwstr>
  </property>
  <property fmtid="{D5CDD505-2E9C-101B-9397-08002B2CF9AE}" pid="5" name="Channel">
    <vt:lpwstr/>
  </property>
  <property fmtid="{D5CDD505-2E9C-101B-9397-08002B2CF9AE}" pid="6" name="MediaServiceImageTags">
    <vt:lpwstr/>
  </property>
  <property fmtid="{D5CDD505-2E9C-101B-9397-08002B2CF9AE}" pid="7" name="lcf76f155ced4ddcb4097134ff3c332f">
    <vt:lpwstr/>
  </property>
  <property fmtid="{D5CDD505-2E9C-101B-9397-08002B2CF9AE}" pid="8" name="Service1">
    <vt:lpwstr/>
  </property>
  <property fmtid="{D5CDD505-2E9C-101B-9397-08002B2CF9AE}" pid="9" name="Document Type">
    <vt:lpwstr/>
  </property>
</Properties>
</file>